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gs/tag1.xml" ContentType="application/vnd.openxmlformats-officedocument.presentationml.tags+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981" autoAdjust="0"/>
    <p:restoredTop sz="94660"/>
  </p:normalViewPr>
  <p:slideViewPr>
    <p:cSldViewPr showGuides="1" snapToGrid="0">
      <p:cViewPr>
        <p:scale>
          <a:sx n="75" d="100"/>
          <a:sy n="75" d="100"/>
        </p:scale>
        <p:origin x="931" y="22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9" name=""/>
        <p:cNvGrpSpPr/>
        <p:nvPr/>
      </p:nvGrpSpPr>
      <p:grpSpPr>
        <a:xfrm>
          <a:off x="0" y="0"/>
          <a:ext cx="0" cy="0"/>
          <a:chOff x="0" y="0"/>
          <a:chExt cx="0" cy="0"/>
        </a:xfrm>
      </p:grpSpPr>
      <p:sp>
        <p:nvSpPr>
          <p:cNvPr id="1048709"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IN"/>
          </a:p>
        </p:txBody>
      </p:sp>
      <p:sp>
        <p:nvSpPr>
          <p:cNvPr id="1048710"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C78EF73E-A61E-454C-9A3F-AC7D0BAF8F3F}" type="datetimeFigureOut">
              <a:rPr lang="en-IN" smtClean="0"/>
            </a:fld>
            <a:endParaRPr lang="en-IN"/>
          </a:p>
        </p:txBody>
      </p:sp>
      <p:sp>
        <p:nvSpPr>
          <p:cNvPr id="1048711"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IN"/>
          </a:p>
        </p:txBody>
      </p:sp>
      <p:sp>
        <p:nvSpPr>
          <p:cNvPr id="1048712"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048713"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IN"/>
          </a:p>
        </p:txBody>
      </p:sp>
      <p:sp>
        <p:nvSpPr>
          <p:cNvPr id="1048714"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5DDFFA57-C60F-42AC-B6C8-622DE38B9ABD}" type="slidenum">
              <a:rPr lang="en-IN" smtClean="0"/>
            </a:fld>
            <a:endParaRPr lang="en-I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1"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US"/>
          </a:p>
        </p:txBody>
      </p:sp>
      <p:sp>
        <p:nvSpPr>
          <p:cNvPr id="1048582" name="Subtitle 2"/>
          <p:cNvSpPr>
            <a:spLocks noGrp="1"/>
          </p:cNvSpPr>
          <p:nvPr>
            <p:ph type="subTitle" idx="1"/>
          </p:nvPr>
        </p:nvSpPr>
        <p:spPr>
          <a:xfrm>
            <a:off x="1524000" y="3602038"/>
            <a:ext cx="9144000" cy="1655762"/>
          </a:xfrm>
        </p:spPr>
        <p:txBody>
          <a:bodyPr/>
          <a:lstStyle>
            <a:lvl1pPr algn="ctr" indent="0" marL="0">
              <a:buNone/>
              <a:defRPr sz="1800"/>
            </a:lvl1pPr>
            <a:lvl2pPr algn="ctr" indent="0" marL="342900">
              <a:buNone/>
              <a:defRPr sz="1500"/>
            </a:lvl2pPr>
            <a:lvl3pPr algn="ctr" indent="0" marL="685800">
              <a:buNone/>
              <a:defRPr sz="1350"/>
            </a:lvl3pPr>
            <a:lvl4pPr algn="ctr" indent="0" marL="1028700">
              <a:buNone/>
              <a:defRPr sz="1200"/>
            </a:lvl4pPr>
            <a:lvl5pPr algn="ctr" indent="0" marL="1371600">
              <a:buNone/>
              <a:defRPr sz="1200"/>
            </a:lvl5pPr>
            <a:lvl6pPr algn="ctr" indent="0" marL="1714500">
              <a:buNone/>
              <a:defRPr sz="1200"/>
            </a:lvl6pPr>
            <a:lvl7pPr algn="ctr" indent="0" marL="2057400">
              <a:buNone/>
              <a:defRPr sz="1200"/>
            </a:lvl7pPr>
            <a:lvl8pPr algn="ctr" indent="0" marL="2400300">
              <a:buNone/>
              <a:defRPr sz="1200"/>
            </a:lvl8pPr>
            <a:lvl9pPr algn="ctr" indent="0" marL="2743200">
              <a:buNone/>
              <a:defRPr sz="1200"/>
            </a:lvl9pPr>
          </a:lstStyle>
          <a:p>
            <a:r>
              <a:rPr lang="en-US"/>
              <a:t>Click to edit Master subtitle style</a:t>
            </a:r>
            <a:endParaRPr lang="en-US"/>
          </a:p>
        </p:txBody>
      </p:sp>
      <p:sp>
        <p:nvSpPr>
          <p:cNvPr id="1048583" name="Date Placeholder 3"/>
          <p:cNvSpPr>
            <a:spLocks noGrp="1"/>
          </p:cNvSpPr>
          <p:nvPr>
            <p:ph type="dt" sz="half" idx="10"/>
          </p:nvPr>
        </p:nvSpPr>
        <p:spPr/>
        <p:txBody>
          <a:bodyPr/>
          <a:p>
            <a:fld id="{E39D4DC5-28C1-4EE4-BB6B-F5600AE83FFB}" type="datetime1">
              <a:rPr lang="en-US" smtClean="0"/>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53" name=""/>
        <p:cNvGrpSpPr/>
        <p:nvPr/>
      </p:nvGrpSpPr>
      <p:grpSpPr>
        <a:xfrm>
          <a:off x="0" y="0"/>
          <a:ext cx="0" cy="0"/>
          <a:chOff x="0" y="0"/>
          <a:chExt cx="0" cy="0"/>
        </a:xfrm>
      </p:grpSpPr>
      <p:sp>
        <p:nvSpPr>
          <p:cNvPr id="1048676" name="Title 1"/>
          <p:cNvSpPr>
            <a:spLocks noGrp="1"/>
          </p:cNvSpPr>
          <p:nvPr>
            <p:ph type="title"/>
          </p:nvPr>
        </p:nvSpPr>
        <p:spPr/>
        <p:txBody>
          <a:bodyPr/>
          <a:p>
            <a:r>
              <a:rPr lang="en-US"/>
              <a:t>Click to edit Master title style</a:t>
            </a:r>
            <a:endParaRPr lang="en-US"/>
          </a:p>
        </p:txBody>
      </p:sp>
      <p:sp>
        <p:nvSpPr>
          <p:cNvPr id="1048677" name="Vertical Text Placeholder 2"/>
          <p:cNvSpPr>
            <a:spLocks noGrp="1"/>
          </p:cNvSpPr>
          <p:nvPr>
            <p:ph type="body" orient="vert" idx="1"/>
          </p:nvPr>
        </p:nvSpPr>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78" name="Date Placeholder 3"/>
          <p:cNvSpPr>
            <a:spLocks noGrp="1"/>
          </p:cNvSpPr>
          <p:nvPr>
            <p:ph type="dt" sz="half" idx="10"/>
          </p:nvPr>
        </p:nvSpPr>
        <p:spPr/>
        <p:txBody>
          <a:bodyPr/>
          <a:p>
            <a:fld id="{51668174-21B5-4A7E-94CD-A0A258BEFECB}" type="datetime1">
              <a:rPr lang="en-US" smtClean="0"/>
            </a:fld>
            <a:endParaRPr lang="en-US"/>
          </a:p>
        </p:txBody>
      </p:sp>
      <p:sp>
        <p:nvSpPr>
          <p:cNvPr id="1048679" name="Footer Placeholder 4"/>
          <p:cNvSpPr>
            <a:spLocks noGrp="1"/>
          </p:cNvSpPr>
          <p:nvPr>
            <p:ph type="ftr" sz="quarter" idx="11"/>
          </p:nvPr>
        </p:nvSpPr>
        <p:spPr/>
        <p:txBody>
          <a:bodyPr/>
          <a:p>
            <a:endParaRPr lang="en-US"/>
          </a:p>
        </p:txBody>
      </p:sp>
      <p:sp>
        <p:nvSpPr>
          <p:cNvPr id="1048680"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51" name=""/>
        <p:cNvGrpSpPr/>
        <p:nvPr/>
      </p:nvGrpSpPr>
      <p:grpSpPr>
        <a:xfrm>
          <a:off x="0" y="0"/>
          <a:ext cx="0" cy="0"/>
          <a:chOff x="0" y="0"/>
          <a:chExt cx="0" cy="0"/>
        </a:xfrm>
      </p:grpSpPr>
      <p:sp>
        <p:nvSpPr>
          <p:cNvPr id="1048665" name="Vertical Title 1"/>
          <p:cNvSpPr>
            <a:spLocks noGrp="1"/>
          </p:cNvSpPr>
          <p:nvPr>
            <p:ph type="title" orient="vert"/>
          </p:nvPr>
        </p:nvSpPr>
        <p:spPr>
          <a:xfrm>
            <a:off x="8839200" y="274638"/>
            <a:ext cx="2743200" cy="5851525"/>
          </a:xfrm>
        </p:spPr>
        <p:txBody>
          <a:bodyPr vert="eaVert"/>
          <a:p>
            <a:r>
              <a:rPr lang="en-US"/>
              <a:t>Click to edit Master title style</a:t>
            </a:r>
            <a:endParaRPr lang="en-US"/>
          </a:p>
        </p:txBody>
      </p:sp>
      <p:sp>
        <p:nvSpPr>
          <p:cNvPr id="1048666" name="Vertical Text Placeholder 2"/>
          <p:cNvSpPr>
            <a:spLocks noGrp="1"/>
          </p:cNvSpPr>
          <p:nvPr>
            <p:ph type="body" orient="vert" idx="1"/>
          </p:nvPr>
        </p:nvSpPr>
        <p:spPr>
          <a:xfrm>
            <a:off x="609600" y="274638"/>
            <a:ext cx="8070573" cy="5851525"/>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67" name="Date Placeholder 3"/>
          <p:cNvSpPr>
            <a:spLocks noGrp="1"/>
          </p:cNvSpPr>
          <p:nvPr>
            <p:ph type="dt" sz="half" idx="10"/>
          </p:nvPr>
        </p:nvSpPr>
        <p:spPr/>
        <p:txBody>
          <a:bodyPr/>
          <a:p>
            <a:fld id="{402536B5-7DE3-4A7C-B83F-B72786428EBB}" type="datetime1">
              <a:rPr lang="en-US" smtClean="0"/>
            </a:fld>
            <a:endParaRPr lang="en-US"/>
          </a:p>
        </p:txBody>
      </p:sp>
      <p:sp>
        <p:nvSpPr>
          <p:cNvPr id="1048668" name="Footer Placeholder 4"/>
          <p:cNvSpPr>
            <a:spLocks noGrp="1"/>
          </p:cNvSpPr>
          <p:nvPr>
            <p:ph type="ftr" sz="quarter" idx="11"/>
          </p:nvPr>
        </p:nvSpPr>
        <p:spPr/>
        <p:txBody>
          <a:bodyPr/>
          <a:p>
            <a:endParaRPr lang="en-US"/>
          </a:p>
        </p:txBody>
      </p:sp>
      <p:sp>
        <p:nvSpPr>
          <p:cNvPr id="1048669"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3" name=""/>
        <p:cNvGrpSpPr/>
        <p:nvPr/>
      </p:nvGrpSpPr>
      <p:grpSpPr>
        <a:xfrm>
          <a:off x="0" y="0"/>
          <a:ext cx="0" cy="0"/>
          <a:chOff x="0" y="0"/>
          <a:chExt cx="0" cy="0"/>
        </a:xfrm>
      </p:grpSpPr>
      <p:sp>
        <p:nvSpPr>
          <p:cNvPr id="1048591" name="Title 1"/>
          <p:cNvSpPr>
            <a:spLocks noGrp="1"/>
          </p:cNvSpPr>
          <p:nvPr>
            <p:ph type="title"/>
          </p:nvPr>
        </p:nvSpPr>
        <p:spPr/>
        <p:txBody>
          <a:bodyPr/>
          <a:p>
            <a:r>
              <a:rPr lang="en-US"/>
              <a:t>Click to edit Master title style</a:t>
            </a:r>
            <a:endParaRPr lang="en-US"/>
          </a:p>
        </p:txBody>
      </p:sp>
      <p:sp>
        <p:nvSpPr>
          <p:cNvPr id="1048592"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593" name="Date Placeholder 3"/>
          <p:cNvSpPr>
            <a:spLocks noGrp="1"/>
          </p:cNvSpPr>
          <p:nvPr>
            <p:ph type="dt" sz="half" idx="10"/>
          </p:nvPr>
        </p:nvSpPr>
        <p:spPr/>
        <p:txBody>
          <a:bodyPr/>
          <a:p>
            <a:fld id="{A8447F1B-E111-49A2-8586-BE5CA5265CDB}" type="datetime1">
              <a:rPr lang="en-US" smtClean="0"/>
            </a:fld>
            <a:endParaRPr lang="en-US"/>
          </a:p>
        </p:txBody>
      </p:sp>
      <p:sp>
        <p:nvSpPr>
          <p:cNvPr id="1048594" name="Footer Placeholder 4"/>
          <p:cNvSpPr>
            <a:spLocks noGrp="1"/>
          </p:cNvSpPr>
          <p:nvPr>
            <p:ph type="ftr" sz="quarter" idx="11"/>
          </p:nvPr>
        </p:nvSpPr>
        <p:spPr/>
        <p:txBody>
          <a:bodyPr/>
          <a:p>
            <a:endParaRPr lang="en-US"/>
          </a:p>
        </p:txBody>
      </p:sp>
      <p:sp>
        <p:nvSpPr>
          <p:cNvPr id="1048595"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54" name=""/>
        <p:cNvGrpSpPr/>
        <p:nvPr/>
      </p:nvGrpSpPr>
      <p:grpSpPr>
        <a:xfrm>
          <a:off x="0" y="0"/>
          <a:ext cx="0" cy="0"/>
          <a:chOff x="0" y="0"/>
          <a:chExt cx="0" cy="0"/>
        </a:xfrm>
      </p:grpSpPr>
      <p:sp>
        <p:nvSpPr>
          <p:cNvPr id="1048681"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endParaRPr lang="en-US"/>
          </a:p>
        </p:txBody>
      </p:sp>
      <p:sp>
        <p:nvSpPr>
          <p:cNvPr id="1048682" name="Text Placeholder 2"/>
          <p:cNvSpPr>
            <a:spLocks noGrp="1"/>
          </p:cNvSpPr>
          <p:nvPr>
            <p:ph type="body" idx="1"/>
          </p:nvPr>
        </p:nvSpPr>
        <p:spPr>
          <a:xfrm>
            <a:off x="831851" y="4589463"/>
            <a:ext cx="10515600" cy="1500187"/>
          </a:xfrm>
        </p:spPr>
        <p:txBody>
          <a:bodyPr/>
          <a:lstStyle>
            <a:lvl1pPr indent="0" marL="0">
              <a:buNone/>
              <a:defRPr sz="1800">
                <a:solidFill>
                  <a:schemeClr val="tx1">
                    <a:tint val="75000"/>
                  </a:schemeClr>
                </a:solidFill>
              </a:defRPr>
            </a:lvl1pPr>
            <a:lvl2pPr indent="0" marL="342900">
              <a:buNone/>
              <a:defRPr sz="1500">
                <a:solidFill>
                  <a:schemeClr val="tx1">
                    <a:tint val="75000"/>
                  </a:schemeClr>
                </a:solidFill>
              </a:defRPr>
            </a:lvl2pPr>
            <a:lvl3pPr indent="0" marL="685800">
              <a:buNone/>
              <a:defRPr sz="1350">
                <a:solidFill>
                  <a:schemeClr val="tx1">
                    <a:tint val="75000"/>
                  </a:schemeClr>
                </a:solidFill>
              </a:defRPr>
            </a:lvl3pPr>
            <a:lvl4pPr indent="0" marL="1028700">
              <a:buNone/>
              <a:defRPr sz="1200">
                <a:solidFill>
                  <a:schemeClr val="tx1">
                    <a:tint val="75000"/>
                  </a:schemeClr>
                </a:solidFill>
              </a:defRPr>
            </a:lvl4pPr>
            <a:lvl5pPr indent="0" marL="1371600">
              <a:buNone/>
              <a:defRPr sz="1200">
                <a:solidFill>
                  <a:schemeClr val="tx1">
                    <a:tint val="75000"/>
                  </a:schemeClr>
                </a:solidFill>
              </a:defRPr>
            </a:lvl5pPr>
            <a:lvl6pPr indent="0" marL="1714500">
              <a:buNone/>
              <a:defRPr sz="1200">
                <a:solidFill>
                  <a:schemeClr val="tx1">
                    <a:tint val="75000"/>
                  </a:schemeClr>
                </a:solidFill>
              </a:defRPr>
            </a:lvl6pPr>
            <a:lvl7pPr indent="0" marL="2057400">
              <a:buNone/>
              <a:defRPr sz="1200">
                <a:solidFill>
                  <a:schemeClr val="tx1">
                    <a:tint val="75000"/>
                  </a:schemeClr>
                </a:solidFill>
              </a:defRPr>
            </a:lvl7pPr>
            <a:lvl8pPr indent="0" marL="2400300">
              <a:buNone/>
              <a:defRPr sz="1200">
                <a:solidFill>
                  <a:schemeClr val="tx1">
                    <a:tint val="75000"/>
                  </a:schemeClr>
                </a:solidFill>
              </a:defRPr>
            </a:lvl8pPr>
            <a:lvl9pPr indent="0" marL="2743200">
              <a:buNone/>
              <a:defRPr sz="1200">
                <a:solidFill>
                  <a:schemeClr val="tx1">
                    <a:tint val="75000"/>
                  </a:schemeClr>
                </a:solidFill>
              </a:defRPr>
            </a:lvl9pPr>
          </a:lstStyle>
          <a:p>
            <a:pPr lvl="0"/>
            <a:r>
              <a:rPr lang="en-US"/>
              <a:t>Click to edit Master text styles</a:t>
            </a:r>
            <a:endParaRPr lang="en-US"/>
          </a:p>
        </p:txBody>
      </p:sp>
      <p:sp>
        <p:nvSpPr>
          <p:cNvPr id="1048683" name="Date Placeholder 3"/>
          <p:cNvSpPr>
            <a:spLocks noGrp="1"/>
          </p:cNvSpPr>
          <p:nvPr>
            <p:ph type="dt" sz="half" idx="10"/>
          </p:nvPr>
        </p:nvSpPr>
        <p:spPr/>
        <p:txBody>
          <a:bodyPr/>
          <a:p>
            <a:fld id="{79E88DF4-1AF9-4C88-A760-46A6C909720D}" type="datetime1">
              <a:rPr lang="en-US" smtClean="0"/>
            </a:fld>
            <a:endParaRPr lang="en-US"/>
          </a:p>
        </p:txBody>
      </p:sp>
      <p:sp>
        <p:nvSpPr>
          <p:cNvPr id="1048684" name="Footer Placeholder 4"/>
          <p:cNvSpPr>
            <a:spLocks noGrp="1"/>
          </p:cNvSpPr>
          <p:nvPr>
            <p:ph type="ftr" sz="quarter" idx="11"/>
          </p:nvPr>
        </p:nvSpPr>
        <p:spPr/>
        <p:txBody>
          <a:bodyPr/>
          <a:p>
            <a:endParaRPr lang="en-US"/>
          </a:p>
        </p:txBody>
      </p:sp>
      <p:sp>
        <p:nvSpPr>
          <p:cNvPr id="1048685"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55" name=""/>
        <p:cNvGrpSpPr/>
        <p:nvPr/>
      </p:nvGrpSpPr>
      <p:grpSpPr>
        <a:xfrm>
          <a:off x="0" y="0"/>
          <a:ext cx="0" cy="0"/>
          <a:chOff x="0" y="0"/>
          <a:chExt cx="0" cy="0"/>
        </a:xfrm>
      </p:grpSpPr>
      <p:sp>
        <p:nvSpPr>
          <p:cNvPr id="1048686" name="Title 1"/>
          <p:cNvSpPr>
            <a:spLocks noGrp="1"/>
          </p:cNvSpPr>
          <p:nvPr>
            <p:ph type="title"/>
          </p:nvPr>
        </p:nvSpPr>
        <p:spPr/>
        <p:txBody>
          <a:bodyPr/>
          <a:p>
            <a:r>
              <a:rPr lang="en-US"/>
              <a:t>Click to edit Master title style</a:t>
            </a:r>
            <a:endParaRPr lang="en-US"/>
          </a:p>
        </p:txBody>
      </p:sp>
      <p:sp>
        <p:nvSpPr>
          <p:cNvPr id="1048687" name="Content Placeholder 2"/>
          <p:cNvSpPr>
            <a:spLocks noGrp="1"/>
          </p:cNvSpPr>
          <p:nvPr>
            <p:ph sz="half" idx="1"/>
          </p:nvPr>
        </p:nvSpPr>
        <p:spPr>
          <a:xfrm>
            <a:off x="609600" y="1600200"/>
            <a:ext cx="5376672" cy="4525963"/>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88" name="Content Placeholder 3"/>
          <p:cNvSpPr>
            <a:spLocks noGrp="1"/>
          </p:cNvSpPr>
          <p:nvPr>
            <p:ph sz="half" idx="2"/>
          </p:nvPr>
        </p:nvSpPr>
        <p:spPr>
          <a:xfrm>
            <a:off x="6205728" y="1600200"/>
            <a:ext cx="5376672" cy="4525963"/>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89" name="Date Placeholder 4"/>
          <p:cNvSpPr>
            <a:spLocks noGrp="1"/>
          </p:cNvSpPr>
          <p:nvPr>
            <p:ph type="dt" sz="half" idx="10"/>
          </p:nvPr>
        </p:nvSpPr>
        <p:spPr/>
        <p:txBody>
          <a:bodyPr/>
          <a:p>
            <a:fld id="{FB0273F3-640E-4C6B-84EC-B930AFDDC540}" type="datetime1">
              <a:rPr lang="en-US" smtClean="0"/>
            </a:fld>
            <a:endParaRPr lang="en-US"/>
          </a:p>
        </p:txBody>
      </p:sp>
      <p:sp>
        <p:nvSpPr>
          <p:cNvPr id="1048690" name="Footer Placeholder 5"/>
          <p:cNvSpPr>
            <a:spLocks noGrp="1"/>
          </p:cNvSpPr>
          <p:nvPr>
            <p:ph type="ftr" sz="quarter" idx="11"/>
          </p:nvPr>
        </p:nvSpPr>
        <p:spPr/>
        <p:txBody>
          <a:bodyPr/>
          <a:p>
            <a:endParaRPr lang="en-US"/>
          </a:p>
        </p:txBody>
      </p:sp>
      <p:sp>
        <p:nvSpPr>
          <p:cNvPr id="1048691"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56" name=""/>
        <p:cNvGrpSpPr/>
        <p:nvPr/>
      </p:nvGrpSpPr>
      <p:grpSpPr>
        <a:xfrm>
          <a:off x="0" y="0"/>
          <a:ext cx="0" cy="0"/>
          <a:chOff x="0" y="0"/>
          <a:chExt cx="0" cy="0"/>
        </a:xfrm>
      </p:grpSpPr>
      <p:sp>
        <p:nvSpPr>
          <p:cNvPr id="1048692" name="Title 1"/>
          <p:cNvSpPr>
            <a:spLocks noGrp="1"/>
          </p:cNvSpPr>
          <p:nvPr>
            <p:ph type="title"/>
          </p:nvPr>
        </p:nvSpPr>
        <p:spPr>
          <a:xfrm>
            <a:off x="839788" y="365125"/>
            <a:ext cx="10515600" cy="1325563"/>
          </a:xfrm>
        </p:spPr>
        <p:txBody>
          <a:bodyPr/>
          <a:p>
            <a:r>
              <a:rPr lang="en-US"/>
              <a:t>Click to edit Master title style</a:t>
            </a:r>
            <a:endParaRPr lang="en-US"/>
          </a:p>
        </p:txBody>
      </p:sp>
      <p:sp>
        <p:nvSpPr>
          <p:cNvPr id="1048693" name="Text Placeholder 2"/>
          <p:cNvSpPr>
            <a:spLocks noGrp="1"/>
          </p:cNvSpPr>
          <p:nvPr>
            <p:ph type="body" idx="1"/>
          </p:nvPr>
        </p:nvSpPr>
        <p:spPr>
          <a:xfrm>
            <a:off x="839788" y="1681163"/>
            <a:ext cx="5157787" cy="823912"/>
          </a:xfrm>
        </p:spPr>
        <p:txBody>
          <a:bodyPr anchor="b"/>
          <a:lstStyle>
            <a:lvl1pPr indent="0" marL="0">
              <a:buNone/>
              <a:defRPr b="1" sz="1800"/>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a:t>Click to edit Master text styles</a:t>
            </a:r>
            <a:endParaRPr lang="en-US"/>
          </a:p>
        </p:txBody>
      </p:sp>
      <p:sp>
        <p:nvSpPr>
          <p:cNvPr id="1048694" name="Content Placeholder 3"/>
          <p:cNvSpPr>
            <a:spLocks noGrp="1"/>
          </p:cNvSpPr>
          <p:nvPr>
            <p:ph sz="half" idx="2"/>
          </p:nvPr>
        </p:nvSpPr>
        <p:spPr>
          <a:xfrm>
            <a:off x="839788" y="2505075"/>
            <a:ext cx="5157787"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95" name="Text Placeholder 4"/>
          <p:cNvSpPr>
            <a:spLocks noGrp="1"/>
          </p:cNvSpPr>
          <p:nvPr>
            <p:ph type="body" sz="quarter" idx="3"/>
          </p:nvPr>
        </p:nvSpPr>
        <p:spPr>
          <a:xfrm>
            <a:off x="6172200" y="1681163"/>
            <a:ext cx="5183188" cy="823912"/>
          </a:xfrm>
        </p:spPr>
        <p:txBody>
          <a:bodyPr anchor="b"/>
          <a:lstStyle>
            <a:lvl1pPr indent="0" marL="0">
              <a:buNone/>
              <a:defRPr b="1" sz="1800"/>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a:t>Click to edit Master text styles</a:t>
            </a:r>
            <a:endParaRPr lang="en-US"/>
          </a:p>
        </p:txBody>
      </p:sp>
      <p:sp>
        <p:nvSpPr>
          <p:cNvPr id="1048696" name="Content Placeholder 5"/>
          <p:cNvSpPr>
            <a:spLocks noGrp="1"/>
          </p:cNvSpPr>
          <p:nvPr>
            <p:ph sz="quarter" idx="4"/>
          </p:nvPr>
        </p:nvSpPr>
        <p:spPr>
          <a:xfrm>
            <a:off x="6172200" y="2505075"/>
            <a:ext cx="5183188"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97" name="Date Placeholder 6"/>
          <p:cNvSpPr>
            <a:spLocks noGrp="1"/>
          </p:cNvSpPr>
          <p:nvPr>
            <p:ph type="dt" sz="half" idx="10"/>
          </p:nvPr>
        </p:nvSpPr>
        <p:spPr/>
        <p:txBody>
          <a:bodyPr/>
          <a:p>
            <a:fld id="{2DF0BD00-AC71-4C3E-96F6-5B9D3DF67642}" type="datetime1">
              <a:rPr lang="en-US" smtClean="0"/>
            </a:fld>
            <a:endParaRPr lang="en-US"/>
          </a:p>
        </p:txBody>
      </p:sp>
      <p:sp>
        <p:nvSpPr>
          <p:cNvPr id="1048698" name="Footer Placeholder 7"/>
          <p:cNvSpPr>
            <a:spLocks noGrp="1"/>
          </p:cNvSpPr>
          <p:nvPr>
            <p:ph type="ftr" sz="quarter" idx="11"/>
          </p:nvPr>
        </p:nvSpPr>
        <p:spPr/>
        <p:txBody>
          <a:bodyPr/>
          <a:p>
            <a:endParaRPr lang="en-US"/>
          </a:p>
        </p:txBody>
      </p:sp>
      <p:sp>
        <p:nvSpPr>
          <p:cNvPr id="104869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50" name=""/>
        <p:cNvGrpSpPr/>
        <p:nvPr/>
      </p:nvGrpSpPr>
      <p:grpSpPr>
        <a:xfrm>
          <a:off x="0" y="0"/>
          <a:ext cx="0" cy="0"/>
          <a:chOff x="0" y="0"/>
          <a:chExt cx="0" cy="0"/>
        </a:xfrm>
      </p:grpSpPr>
      <p:sp>
        <p:nvSpPr>
          <p:cNvPr id="1048661" name="Title 1"/>
          <p:cNvSpPr>
            <a:spLocks noGrp="1"/>
          </p:cNvSpPr>
          <p:nvPr>
            <p:ph type="title"/>
          </p:nvPr>
        </p:nvSpPr>
        <p:spPr/>
        <p:txBody>
          <a:bodyPr/>
          <a:p>
            <a:r>
              <a:rPr lang="en-US"/>
              <a:t>Click to edit Master title style</a:t>
            </a:r>
            <a:endParaRPr lang="en-US"/>
          </a:p>
        </p:txBody>
      </p:sp>
      <p:sp>
        <p:nvSpPr>
          <p:cNvPr id="1048662" name="Date Placeholder 2"/>
          <p:cNvSpPr>
            <a:spLocks noGrp="1"/>
          </p:cNvSpPr>
          <p:nvPr>
            <p:ph type="dt" sz="half" idx="10"/>
          </p:nvPr>
        </p:nvSpPr>
        <p:spPr/>
        <p:txBody>
          <a:bodyPr/>
          <a:p>
            <a:fld id="{501DAA27-D40B-49EA-AB3E-A4D374DF2396}" type="datetime1">
              <a:rPr lang="en-US" smtClean="0"/>
            </a:fld>
            <a:endParaRPr lang="en-US"/>
          </a:p>
        </p:txBody>
      </p:sp>
      <p:sp>
        <p:nvSpPr>
          <p:cNvPr id="1048663" name="Footer Placeholder 3"/>
          <p:cNvSpPr>
            <a:spLocks noGrp="1"/>
          </p:cNvSpPr>
          <p:nvPr>
            <p:ph type="ftr" sz="quarter" idx="11"/>
          </p:nvPr>
        </p:nvSpPr>
        <p:spPr/>
        <p:txBody>
          <a:bodyPr/>
          <a:p>
            <a:endParaRPr lang="en-US"/>
          </a:p>
        </p:txBody>
      </p:sp>
      <p:sp>
        <p:nvSpPr>
          <p:cNvPr id="1048664"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7" name=""/>
        <p:cNvGrpSpPr/>
        <p:nvPr/>
      </p:nvGrpSpPr>
      <p:grpSpPr>
        <a:xfrm>
          <a:off x="0" y="0"/>
          <a:ext cx="0" cy="0"/>
          <a:chOff x="0" y="0"/>
          <a:chExt cx="0" cy="0"/>
        </a:xfrm>
      </p:grpSpPr>
      <p:sp>
        <p:nvSpPr>
          <p:cNvPr id="1048700" name="Date Placeholder 1"/>
          <p:cNvSpPr>
            <a:spLocks noGrp="1"/>
          </p:cNvSpPr>
          <p:nvPr>
            <p:ph type="dt" sz="half" idx="10"/>
          </p:nvPr>
        </p:nvSpPr>
        <p:spPr/>
        <p:txBody>
          <a:bodyPr/>
          <a:p>
            <a:fld id="{18DE4829-A467-46FD-B0E1-939245DF172B}" type="datetime1">
              <a:rPr lang="en-US" smtClean="0"/>
            </a:fld>
            <a:endParaRPr lang="en-US"/>
          </a:p>
        </p:txBody>
      </p:sp>
      <p:sp>
        <p:nvSpPr>
          <p:cNvPr id="1048701" name="Footer Placeholder 2"/>
          <p:cNvSpPr>
            <a:spLocks noGrp="1"/>
          </p:cNvSpPr>
          <p:nvPr>
            <p:ph type="ftr" sz="quarter" idx="11"/>
          </p:nvPr>
        </p:nvSpPr>
        <p:spPr/>
        <p:txBody>
          <a:bodyPr/>
          <a:p>
            <a:endParaRPr lang="en-US"/>
          </a:p>
        </p:txBody>
      </p:sp>
      <p:sp>
        <p:nvSpPr>
          <p:cNvPr id="1048702"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58" name=""/>
        <p:cNvGrpSpPr/>
        <p:nvPr/>
      </p:nvGrpSpPr>
      <p:grpSpPr>
        <a:xfrm>
          <a:off x="0" y="0"/>
          <a:ext cx="0" cy="0"/>
          <a:chOff x="0" y="0"/>
          <a:chExt cx="0" cy="0"/>
        </a:xfrm>
      </p:grpSpPr>
      <p:sp>
        <p:nvSpPr>
          <p:cNvPr id="1048703"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1048704"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705" name="Text Placeholder 3"/>
          <p:cNvSpPr>
            <a:spLocks noGrp="1"/>
          </p:cNvSpPr>
          <p:nvPr>
            <p:ph type="body" sz="half" idx="2"/>
          </p:nvPr>
        </p:nvSpPr>
        <p:spPr>
          <a:xfrm>
            <a:off x="839788" y="2057400"/>
            <a:ext cx="3932237" cy="3811588"/>
          </a:xfrm>
        </p:spPr>
        <p:txBody>
          <a:bodyPr/>
          <a:lstStyle>
            <a:lvl1pPr indent="0" marL="0">
              <a:buNone/>
              <a:defRPr sz="12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a:t>Click to edit Master text styles</a:t>
            </a:r>
            <a:endParaRPr lang="en-US"/>
          </a:p>
        </p:txBody>
      </p:sp>
      <p:sp>
        <p:nvSpPr>
          <p:cNvPr id="1048706" name="Date Placeholder 4"/>
          <p:cNvSpPr>
            <a:spLocks noGrp="1"/>
          </p:cNvSpPr>
          <p:nvPr>
            <p:ph type="dt" sz="half" idx="10"/>
          </p:nvPr>
        </p:nvSpPr>
        <p:spPr/>
        <p:txBody>
          <a:bodyPr/>
          <a:p>
            <a:fld id="{39DB07D6-2EB3-458E-80EF-9F594B23DD79}" type="datetime1">
              <a:rPr lang="en-US" smtClean="0"/>
            </a:fld>
            <a:endParaRPr lang="en-US"/>
          </a:p>
        </p:txBody>
      </p:sp>
      <p:sp>
        <p:nvSpPr>
          <p:cNvPr id="1048707" name="Footer Placeholder 5"/>
          <p:cNvSpPr>
            <a:spLocks noGrp="1"/>
          </p:cNvSpPr>
          <p:nvPr>
            <p:ph type="ftr" sz="quarter" idx="11"/>
          </p:nvPr>
        </p:nvSpPr>
        <p:spPr/>
        <p:txBody>
          <a:bodyPr/>
          <a:p>
            <a:endParaRPr lang="en-US"/>
          </a:p>
        </p:txBody>
      </p:sp>
      <p:sp>
        <p:nvSpPr>
          <p:cNvPr id="1048708"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52" name=""/>
        <p:cNvGrpSpPr/>
        <p:nvPr/>
      </p:nvGrpSpPr>
      <p:grpSpPr>
        <a:xfrm>
          <a:off x="0" y="0"/>
          <a:ext cx="0" cy="0"/>
          <a:chOff x="0" y="0"/>
          <a:chExt cx="0" cy="0"/>
        </a:xfrm>
      </p:grpSpPr>
      <p:sp>
        <p:nvSpPr>
          <p:cNvPr id="1048670"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1048671" name="Picture Placeholder 2"/>
          <p:cNvSpPr>
            <a:spLocks noGrp="1"/>
          </p:cNvSpPr>
          <p:nvPr>
            <p:ph type="pic" idx="1"/>
          </p:nvPr>
        </p:nvSpPr>
        <p:spPr>
          <a:xfrm>
            <a:off x="5183188" y="987425"/>
            <a:ext cx="6172200" cy="4873625"/>
          </a:xfrm>
        </p:spPr>
        <p:txBody>
          <a:bodyPr/>
          <a:lstStyle>
            <a:lvl1pPr indent="0" marL="0">
              <a:buNone/>
              <a:defRPr sz="2400"/>
            </a:lvl1pPr>
            <a:lvl2pPr indent="0" marL="342900">
              <a:buNone/>
              <a:defRPr sz="2100"/>
            </a:lvl2pPr>
            <a:lvl3pPr indent="0" marL="685800">
              <a:buNone/>
              <a:defRPr sz="1800"/>
            </a:lvl3pPr>
            <a:lvl4pPr indent="0" marL="1028700">
              <a:buNone/>
              <a:defRPr sz="1500"/>
            </a:lvl4pPr>
            <a:lvl5pPr indent="0" marL="1371600">
              <a:buNone/>
              <a:defRPr sz="1500"/>
            </a:lvl5pPr>
            <a:lvl6pPr indent="0" marL="1714500">
              <a:buNone/>
              <a:defRPr sz="1500"/>
            </a:lvl6pPr>
            <a:lvl7pPr indent="0" marL="2057400">
              <a:buNone/>
              <a:defRPr sz="1500"/>
            </a:lvl7pPr>
            <a:lvl8pPr indent="0" marL="2400300">
              <a:buNone/>
              <a:defRPr sz="1500"/>
            </a:lvl8pPr>
            <a:lvl9pPr indent="0" marL="2743200">
              <a:buNone/>
              <a:defRPr sz="1500"/>
            </a:lvl9pPr>
          </a:lstStyle>
          <a:p>
            <a:endParaRPr lang="en-US"/>
          </a:p>
        </p:txBody>
      </p:sp>
      <p:sp>
        <p:nvSpPr>
          <p:cNvPr id="1048672" name="Text Placeholder 3"/>
          <p:cNvSpPr>
            <a:spLocks noGrp="1"/>
          </p:cNvSpPr>
          <p:nvPr>
            <p:ph type="body" sz="half" idx="2"/>
          </p:nvPr>
        </p:nvSpPr>
        <p:spPr>
          <a:xfrm>
            <a:off x="839788" y="2057400"/>
            <a:ext cx="3932237" cy="3811588"/>
          </a:xfrm>
        </p:spPr>
        <p:txBody>
          <a:bodyPr/>
          <a:lstStyle>
            <a:lvl1pPr indent="0" marL="0">
              <a:buNone/>
              <a:defRPr sz="12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a:t>Click to edit Master text styles</a:t>
            </a:r>
            <a:endParaRPr lang="en-US"/>
          </a:p>
        </p:txBody>
      </p:sp>
      <p:sp>
        <p:nvSpPr>
          <p:cNvPr id="1048673" name="Date Placeholder 4"/>
          <p:cNvSpPr>
            <a:spLocks noGrp="1"/>
          </p:cNvSpPr>
          <p:nvPr>
            <p:ph type="dt" sz="half" idx="10"/>
          </p:nvPr>
        </p:nvSpPr>
        <p:spPr/>
        <p:txBody>
          <a:bodyPr/>
          <a:p>
            <a:fld id="{59C2A221-2BEB-4D9C-809B-6A96385D198F}" type="datetime1">
              <a:rPr lang="en-US" smtClean="0"/>
            </a:fld>
            <a:endParaRPr lang="en-US"/>
          </a:p>
        </p:txBody>
      </p:sp>
      <p:sp>
        <p:nvSpPr>
          <p:cNvPr id="1048674" name="Footer Placeholder 5"/>
          <p:cNvSpPr>
            <a:spLocks noGrp="1"/>
          </p:cNvSpPr>
          <p:nvPr>
            <p:ph type="ftr" sz="quarter" idx="11"/>
          </p:nvPr>
        </p:nvSpPr>
        <p:spPr/>
        <p:txBody>
          <a:bodyPr/>
          <a:p>
            <a:endParaRPr lang="en-US"/>
          </a:p>
        </p:txBody>
      </p:sp>
      <p:sp>
        <p:nvSpPr>
          <p:cNvPr id="1048675"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2" name=""/>
        <p:cNvGrpSpPr/>
        <p:nvPr/>
      </p:nvGrpSpPr>
      <p:grpSpPr>
        <a:xfrm>
          <a:off x="0" y="0"/>
          <a:ext cx="0" cy="0"/>
          <a:chOff x="0" y="0"/>
          <a:chExt cx="0" cy="0"/>
        </a:xfrm>
      </p:grpSpPr>
      <p:sp>
        <p:nvSpPr>
          <p:cNvPr id="1048576" name="Title 1025"/>
          <p:cNvSpPr>
            <a:spLocks noGrp="1"/>
          </p:cNvSpPr>
          <p:nvPr>
            <p:ph type="title"/>
          </p:nvPr>
        </p:nvSpPr>
        <p:spPr>
          <a:xfrm>
            <a:off x="609600" y="274638"/>
            <a:ext cx="10972800" cy="1143000"/>
          </a:xfrm>
          <a:prstGeom prst="rect"/>
          <a:noFill/>
          <a:ln w="9525">
            <a:noFill/>
          </a:ln>
        </p:spPr>
        <p:txBody>
          <a:bodyPr anchor="ctr" anchorCtr="0"/>
          <a:p>
            <a:pPr lvl="0"/>
            <a:r>
              <a:t>Click to edit Master title style</a:t>
            </a:r>
          </a:p>
        </p:txBody>
      </p:sp>
      <p:sp>
        <p:nvSpPr>
          <p:cNvPr id="1048577" name="Text Placeholder 1026"/>
          <p:cNvSpPr>
            <a:spLocks noGrp="1"/>
          </p:cNvSpPr>
          <p:nvPr>
            <p:ph type="body" idx="1"/>
          </p:nvPr>
        </p:nvSpPr>
        <p:spPr>
          <a:xfrm>
            <a:off x="609600" y="1600200"/>
            <a:ext cx="10972800" cy="4525963"/>
          </a:xfrm>
          <a:prstGeom prst="rect"/>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48578" name="Date Placeholder 1027"/>
          <p:cNvSpPr>
            <a:spLocks noGrp="1"/>
          </p:cNvSpPr>
          <p:nvPr>
            <p:ph type="dt" sz="half" idx="2"/>
          </p:nvPr>
        </p:nvSpPr>
        <p:spPr>
          <a:xfrm>
            <a:off x="609600" y="6245225"/>
            <a:ext cx="2844800" cy="476250"/>
          </a:xfrm>
          <a:prstGeom prst="rect"/>
          <a:noFill/>
          <a:ln w="9525">
            <a:noFill/>
          </a:ln>
        </p:spPr>
        <p:txBody>
          <a:bodyPr/>
          <a:lstStyle>
            <a:lvl1pPr>
              <a:defRPr sz="1400"/>
            </a:lvl1pPr>
          </a:lstStyle>
          <a:p>
            <a:fld id="{7BCEDA57-BCFB-44A0-AF3E-2AAF047D26C9}" type="datetime1">
              <a:rPr lang="en-US" smtClean="0"/>
            </a:fld>
            <a:endParaRPr lang="en-US"/>
          </a:p>
        </p:txBody>
      </p:sp>
      <p:sp>
        <p:nvSpPr>
          <p:cNvPr id="1048579" name="Footer Placeholder 1028"/>
          <p:cNvSpPr>
            <a:spLocks noGrp="1"/>
          </p:cNvSpPr>
          <p:nvPr>
            <p:ph type="ftr" sz="quarter" idx="3"/>
          </p:nvPr>
        </p:nvSpPr>
        <p:spPr>
          <a:xfrm>
            <a:off x="4165600" y="6245225"/>
            <a:ext cx="3860800" cy="476250"/>
          </a:xfrm>
          <a:prstGeom prst="rect"/>
          <a:noFill/>
          <a:ln w="9525">
            <a:noFill/>
          </a:ln>
        </p:spPr>
        <p:txBody>
          <a:bodyPr/>
          <a:lstStyle>
            <a:lvl1pPr algn="ctr">
              <a:defRPr sz="1400"/>
            </a:lvl1pPr>
          </a:lstStyle>
          <a:p>
            <a:endParaRPr lang="en-US"/>
          </a:p>
        </p:txBody>
      </p:sp>
      <p:sp>
        <p:nvSpPr>
          <p:cNvPr id="1048580" name="Slide Number Placeholder 1029"/>
          <p:cNvSpPr>
            <a:spLocks noGrp="1"/>
          </p:cNvSpPr>
          <p:nvPr>
            <p:ph type="sldNum" sz="quarter" idx="4"/>
          </p:nvPr>
        </p:nvSpPr>
        <p:spPr>
          <a:xfrm>
            <a:off x="8737600" y="6245225"/>
            <a:ext cx="2844800" cy="476250"/>
          </a:xfrm>
          <a:prstGeom prst="rect"/>
          <a:noFill/>
          <a:ln w="9525">
            <a:noFill/>
          </a:ln>
        </p:spPr>
        <p:txBody>
          <a:bodyPr/>
          <a:lstStyle>
            <a:lvl1pPr algn="r">
              <a:defRPr sz="1400"/>
            </a:lvl1pPr>
          </a:lstStyle>
          <a:p>
            <a:fld id="{9B618960-8005-486C-9A75-10CB2AAC16F9}" type="slidenum">
              <a:rPr lang="en-US" smtClean="0"/>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1" ftr="0" hdr="0" sldNum="1"/>
  <p:txStyles>
    <p:titleStyle>
      <a:lvl1pPr algn="ctr" defTabSz="914400" eaLnBrk="1" fontAlgn="base" hangingPunct="1" indent="0" latinLnBrk="0" lvl="0" marL="0">
        <a:lnSpc>
          <a:spcPct val="100000"/>
        </a:lnSpc>
        <a:spcBef>
          <a:spcPct val="0"/>
        </a:spcBef>
        <a:spcAft>
          <a:spcPct val="0"/>
        </a:spcAft>
        <a:buNone/>
        <a:defRPr baseline="0" b="0" sz="4400" i="0" kern="1200" u="none">
          <a:solidFill>
            <a:schemeClr val="tx2"/>
          </a:solidFill>
          <a:latin typeface="+mj-lt"/>
          <a:ea typeface="+mj-ea"/>
          <a:cs typeface="+mj-cs"/>
        </a:defRPr>
      </a:lvl1pPr>
    </p:titleStyle>
    <p:bodyStyle>
      <a:lvl1pPr algn="l" defTabSz="914400" eaLnBrk="1" fontAlgn="base" hangingPunct="1" indent="-342900" latinLnBrk="0" lvl="0" marL="342900">
        <a:lnSpc>
          <a:spcPct val="100000"/>
        </a:lnSpc>
        <a:spcBef>
          <a:spcPct val="20000"/>
        </a:spcBef>
        <a:spcAft>
          <a:spcPct val="0"/>
        </a:spcAft>
        <a:buChar char="•"/>
        <a:defRPr baseline="0" b="0" sz="3200" i="0" kern="1200" u="none">
          <a:solidFill>
            <a:schemeClr val="tx1"/>
          </a:solidFill>
          <a:latin typeface="+mn-lt"/>
          <a:ea typeface="+mn-ea"/>
          <a:cs typeface="+mn-cs"/>
        </a:defRPr>
      </a:lvl1pPr>
      <a:lvl2pPr algn="l" defTabSz="914400" eaLnBrk="1" fontAlgn="base" hangingPunct="1" indent="-285750" latinLnBrk="0" lvl="1" marL="742950">
        <a:lnSpc>
          <a:spcPct val="100000"/>
        </a:lnSpc>
        <a:spcBef>
          <a:spcPct val="20000"/>
        </a:spcBef>
        <a:spcAft>
          <a:spcPct val="0"/>
        </a:spcAft>
        <a:buChar char="–"/>
        <a:defRPr baseline="0" b="0" sz="2800" i="0" kern="1200" u="none">
          <a:solidFill>
            <a:schemeClr val="tx1"/>
          </a:solidFill>
          <a:latin typeface="+mn-lt"/>
          <a:ea typeface="+mn-ea"/>
          <a:cs typeface="+mn-cs"/>
        </a:defRPr>
      </a:lvl2pPr>
      <a:lvl3pPr algn="l" defTabSz="914400" eaLnBrk="1" fontAlgn="base" hangingPunct="1" indent="-228600" latinLnBrk="0" lvl="2" marL="1143000">
        <a:lnSpc>
          <a:spcPct val="100000"/>
        </a:lnSpc>
        <a:spcBef>
          <a:spcPct val="20000"/>
        </a:spcBef>
        <a:spcAft>
          <a:spcPct val="0"/>
        </a:spcAft>
        <a:buChar char="•"/>
        <a:defRPr baseline="0" b="0" sz="2400" i="0" kern="1200" u="none">
          <a:solidFill>
            <a:schemeClr val="tx1"/>
          </a:solidFill>
          <a:latin typeface="+mn-lt"/>
          <a:ea typeface="+mn-ea"/>
          <a:cs typeface="+mn-cs"/>
        </a:defRPr>
      </a:lvl3pPr>
      <a:lvl4pPr algn="l" defTabSz="914400" eaLnBrk="1" fontAlgn="base" hangingPunct="1" indent="-228600" latinLnBrk="0" lvl="3" marL="1600200">
        <a:lnSpc>
          <a:spcPct val="100000"/>
        </a:lnSpc>
        <a:spcBef>
          <a:spcPct val="20000"/>
        </a:spcBef>
        <a:spcAft>
          <a:spcPct val="0"/>
        </a:spcAft>
        <a:buChar char="–"/>
        <a:defRPr baseline="0" b="0" sz="2000" i="0" kern="1200" u="none">
          <a:solidFill>
            <a:schemeClr val="tx1"/>
          </a:solidFill>
          <a:latin typeface="+mn-lt"/>
          <a:ea typeface="+mn-ea"/>
          <a:cs typeface="+mn-cs"/>
        </a:defRPr>
      </a:lvl4pPr>
      <a:lvl5pPr algn="l" defTabSz="914400" eaLnBrk="1" fontAlgn="base" hangingPunct="1" indent="-228600" latinLnBrk="0" lvl="4" marL="2057400">
        <a:lnSpc>
          <a:spcPct val="100000"/>
        </a:lnSpc>
        <a:spcBef>
          <a:spcPct val="20000"/>
        </a:spcBef>
        <a:spcAft>
          <a:spcPct val="0"/>
        </a:spcAft>
        <a:buChar char="»"/>
        <a:defRPr baseline="0" b="0" sz="2000" i="0" kern="1200" u="none">
          <a:solidFill>
            <a:schemeClr val="tx1"/>
          </a:solidFill>
          <a:latin typeface="+mn-lt"/>
          <a:ea typeface="+mn-ea"/>
          <a:cs typeface="+mn-cs"/>
        </a:defRPr>
      </a:lvl5pPr>
      <a:lvl6pPr algn="l" defTabSz="914400" eaLnBrk="1" fontAlgn="base" hangingPunct="1" indent="-228600" latinLnBrk="0" lvl="5" marL="2514600">
        <a:lnSpc>
          <a:spcPct val="100000"/>
        </a:lnSpc>
        <a:spcBef>
          <a:spcPct val="20000"/>
        </a:spcBef>
        <a:spcAft>
          <a:spcPct val="0"/>
        </a:spcAft>
        <a:buChar char="»"/>
        <a:defRPr baseline="0" b="0" sz="2000" i="0" kern="1200" u="none">
          <a:solidFill>
            <a:schemeClr val="tx1"/>
          </a:solidFill>
          <a:latin typeface="+mn-lt"/>
          <a:ea typeface="+mn-ea"/>
          <a:cs typeface="+mn-cs"/>
        </a:defRPr>
      </a:lvl6pPr>
      <a:lvl7pPr algn="l" defTabSz="914400" eaLnBrk="1" fontAlgn="base" hangingPunct="1" indent="-228600" latinLnBrk="0" lvl="6" marL="2971800">
        <a:lnSpc>
          <a:spcPct val="100000"/>
        </a:lnSpc>
        <a:spcBef>
          <a:spcPct val="20000"/>
        </a:spcBef>
        <a:spcAft>
          <a:spcPct val="0"/>
        </a:spcAft>
        <a:buChar char="»"/>
        <a:defRPr baseline="0" b="0" sz="2000" i="0" kern="1200" u="none">
          <a:solidFill>
            <a:schemeClr val="tx1"/>
          </a:solidFill>
          <a:latin typeface="+mn-lt"/>
          <a:ea typeface="+mn-ea"/>
          <a:cs typeface="+mn-cs"/>
        </a:defRPr>
      </a:lvl7pPr>
      <a:lvl8pPr algn="l" defTabSz="914400" eaLnBrk="1" fontAlgn="base" hangingPunct="1" indent="-228600" latinLnBrk="0" lvl="7" marL="3429000">
        <a:lnSpc>
          <a:spcPct val="100000"/>
        </a:lnSpc>
        <a:spcBef>
          <a:spcPct val="20000"/>
        </a:spcBef>
        <a:spcAft>
          <a:spcPct val="0"/>
        </a:spcAft>
        <a:buChar char="»"/>
        <a:defRPr baseline="0" b="0" sz="2000" i="0" kern="1200" u="none">
          <a:solidFill>
            <a:schemeClr val="tx1"/>
          </a:solidFill>
          <a:latin typeface="+mn-lt"/>
          <a:ea typeface="+mn-ea"/>
          <a:cs typeface="+mn-cs"/>
        </a:defRPr>
      </a:lvl8pPr>
      <a:lvl9pPr algn="l" defTabSz="914400" eaLnBrk="1" fontAlgn="base" hangingPunct="1" indent="-228600" latinLnBrk="0" lvl="8" marL="3886200">
        <a:lnSpc>
          <a:spcPct val="100000"/>
        </a:lnSpc>
        <a:spcBef>
          <a:spcPct val="20000"/>
        </a:spcBef>
        <a:spcAft>
          <a:spcPct val="0"/>
        </a:spcAft>
        <a:buChar char="»"/>
        <a:defRPr baseline="0" b="0" sz="2000" i="0" kern="1200" u="none">
          <a:solidFill>
            <a:schemeClr val="tx1"/>
          </a:solidFill>
          <a:latin typeface="+mn-lt"/>
          <a:ea typeface="+mn-ea"/>
          <a:cs typeface="+mn-cs"/>
        </a:defRPr>
      </a:lvl9pPr>
    </p:bodyStyle>
    <p:otherStyle>
      <a:lvl1pPr algn="l" defTabSz="914400" eaLnBrk="1" fontAlgn="base" hangingPunct="1" indent="0" latinLnBrk="0" lvl="0" marL="0">
        <a:lnSpc>
          <a:spcPct val="100000"/>
        </a:lnSpc>
        <a:spcBef>
          <a:spcPct val="0"/>
        </a:spcBef>
        <a:spcAft>
          <a:spcPct val="0"/>
        </a:spcAft>
        <a:buFont typeface="Arial" panose="020B0604020202020204" pitchFamily="34" charset="0"/>
        <a:buNone/>
        <a:defRPr baseline="0" b="0" sz="1800" i="0" kern="1200" u="none">
          <a:solidFill>
            <a:schemeClr val="tx1"/>
          </a:solidFill>
          <a:latin typeface="+mn-lt"/>
          <a:ea typeface="+mn-ea"/>
          <a:cs typeface="+mn-cs"/>
        </a:defRPr>
      </a:lvl1pPr>
      <a:lvl2pPr algn="l" defTabSz="914400" eaLnBrk="1" fontAlgn="base" hangingPunct="1" indent="0" latinLnBrk="0" lvl="1" marL="4572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2pPr>
      <a:lvl3pPr algn="l" defTabSz="914400" eaLnBrk="1" fontAlgn="base" hangingPunct="1" indent="0" latinLnBrk="0" lvl="2" marL="9144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3pPr>
      <a:lvl4pPr algn="l" defTabSz="914400" eaLnBrk="1" fontAlgn="base" hangingPunct="1" indent="0" latinLnBrk="0" lvl="3" marL="13716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4pPr>
      <a:lvl5pPr algn="l" defTabSz="914400" eaLnBrk="1" fontAlgn="base" hangingPunct="1" indent="0" latinLnBrk="0" lvl="4" marL="18288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5pPr>
      <a:lvl6pPr algn="l" defTabSz="914400" eaLnBrk="1" fontAlgn="base" hangingPunct="1" indent="0" latinLnBrk="0" lvl="5" marL="22860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6pPr>
      <a:lvl7pPr algn="l" defTabSz="914400" eaLnBrk="1" fontAlgn="base" hangingPunct="1" indent="0" latinLnBrk="0" lvl="6" marL="27432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7pPr>
      <a:lvl8pPr algn="l" defTabSz="914400" eaLnBrk="1" fontAlgn="base" hangingPunct="1" indent="0" latinLnBrk="0" lvl="7" marL="32004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8pPr>
      <a:lvl9pPr algn="l" defTabSz="914400" eaLnBrk="1" fontAlgn="base" hangingPunct="1" indent="0" latinLnBrk="0" lvl="8" marL="36576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image" Target="../media/image4.png"/><Relationship Id="rId3"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Title 1"/>
          <p:cNvSpPr>
            <a:spLocks noGrp="1"/>
          </p:cNvSpPr>
          <p:nvPr>
            <p:ph type="ctrTitle"/>
          </p:nvPr>
        </p:nvSpPr>
        <p:spPr/>
        <p:txBody>
          <a:bodyPr>
            <a:normAutofit/>
          </a:bodyPr>
          <a:p>
            <a:r>
              <a:rPr b="1" dirty="0" lang="en-US">
                <a:solidFill>
                  <a:srgbClr val="3B4540"/>
                </a:solidFill>
                <a:latin typeface="Times New Roman" panose="02020603050405020304" charset="0"/>
                <a:ea typeface="Fraunces Extra Bold" pitchFamily="34" charset="-122"/>
                <a:cs typeface="Times New Roman" panose="02020603050405020304" charset="0"/>
                <a:sym typeface="+mn-ea"/>
              </a:rPr>
              <a:t>PowerCore BMS: Advanced Safety and Monitoring Solution</a:t>
            </a:r>
            <a:endParaRPr dirty="0" lang="en-US">
              <a:latin typeface="Times New Roman" panose="02020603050405020304" charset="0"/>
              <a:cs typeface="Times New Roman" panose="02020603050405020304" charset="0"/>
            </a:endParaRPr>
          </a:p>
        </p:txBody>
      </p:sp>
      <p:sp>
        <p:nvSpPr>
          <p:cNvPr id="1048587" name="Subtitle 2"/>
          <p:cNvSpPr>
            <a:spLocks noGrp="1"/>
          </p:cNvSpPr>
          <p:nvPr>
            <p:ph type="subTitle" idx="1"/>
          </p:nvPr>
        </p:nvSpPr>
        <p:spPr/>
        <p:txBody>
          <a:bodyPr>
            <a:normAutofit/>
          </a:bodyPr>
          <a:p>
            <a:r>
              <a:rPr lang="en-US"/>
              <a:t>BY,</a:t>
            </a:r>
            <a:endParaRPr lang="en-US"/>
          </a:p>
          <a:p>
            <a:r>
              <a:rPr lang="en-US"/>
              <a:t>Siddhesh </a:t>
            </a:r>
            <a:r>
              <a:rPr altLang="en-IN" lang="en-US"/>
              <a:t>Dangade</a:t>
            </a:r>
            <a:r>
              <a:rPr altLang="en-IN" lang="en-US"/>
              <a:t> </a:t>
            </a:r>
            <a:endParaRPr lang="en-US"/>
          </a:p>
        </p:txBody>
      </p:sp>
      <p:sp>
        <p:nvSpPr>
          <p:cNvPr id="1048588" name="Text Box 3"/>
          <p:cNvSpPr txBox="1"/>
          <p:nvPr/>
        </p:nvSpPr>
        <p:spPr>
          <a:xfrm>
            <a:off x="3914710" y="1302386"/>
            <a:ext cx="4064000" cy="429895"/>
          </a:xfrm>
          <a:prstGeom prst="rect"/>
          <a:noFill/>
        </p:spPr>
        <p:txBody>
          <a:bodyPr rtlCol="0" wrap="square">
            <a:spAutoFit/>
          </a:bodyPr>
          <a:p>
            <a:pPr algn="ctr"/>
            <a:r>
              <a:rPr altLang="en-US" dirty="0" sz="2200" lang="en-US"/>
              <a:t>PRESENTATION ON</a:t>
            </a:r>
            <a:endParaRPr altLang="en-US" dirty="0" sz="2200" lang="en-US"/>
          </a:p>
        </p:txBody>
      </p:sp>
      <p:pic>
        <p:nvPicPr>
          <p:cNvPr id="2097152" name="Picture 5" descr="A close up of text  AI-generated content may be incorrect."/>
          <p:cNvPicPr>
            <a:picLocks noChangeAspect="1"/>
          </p:cNvPicPr>
          <p:nvPr/>
        </p:nvPicPr>
        <p:blipFill>
          <a:blip xmlns:r="http://schemas.openxmlformats.org/officeDocument/2006/relationships" r:embed="rId1"/>
          <a:stretch>
            <a:fillRect/>
          </a:stretch>
        </p:blipFill>
        <p:spPr>
          <a:xfrm>
            <a:off x="280826" y="171131"/>
            <a:ext cx="2486348" cy="859157"/>
          </a:xfrm>
          <a:prstGeom prst="rect"/>
        </p:spPr>
      </p:pic>
      <p:pic>
        <p:nvPicPr>
          <p:cNvPr id="2097153" name="Picture 7" descr="A black letter with white text  AI-generated content may be incorrect."/>
          <p:cNvPicPr>
            <a:picLocks noChangeAspect="1"/>
          </p:cNvPicPr>
          <p:nvPr/>
        </p:nvPicPr>
        <p:blipFill>
          <a:blip xmlns:r="http://schemas.openxmlformats.org/officeDocument/2006/relationships" r:embed="rId2"/>
          <a:stretch>
            <a:fillRect/>
          </a:stretch>
        </p:blipFill>
        <p:spPr>
          <a:xfrm>
            <a:off x="8686799" y="355313"/>
            <a:ext cx="3388373" cy="674975"/>
          </a:xfrm>
          <a:prstGeom prst="rect"/>
        </p:spPr>
      </p:pic>
      <p:sp>
        <p:nvSpPr>
          <p:cNvPr id="1048589" name="Date Placeholder 4"/>
          <p:cNvSpPr>
            <a:spLocks noGrp="1"/>
          </p:cNvSpPr>
          <p:nvPr>
            <p:ph type="dt" sz="half" idx="10"/>
          </p:nvPr>
        </p:nvSpPr>
        <p:spPr/>
        <p:txBody>
          <a:bodyPr/>
          <a:p>
            <a:fld id="{057ED1B3-46FD-400A-BED6-27B5CE263CA0}" type="datetime1">
              <a:rPr lang="en-US" smtClean="0"/>
              <a:t>9/26/2025</a:t>
            </a:fld>
            <a:endParaRPr lang="en-US"/>
          </a:p>
        </p:txBody>
      </p:sp>
      <p:sp>
        <p:nvSpPr>
          <p:cNvPr id="1048590" name="Slide Number Placeholder 6"/>
          <p:cNvSpPr>
            <a:spLocks noGrp="1"/>
          </p:cNvSpPr>
          <p:nvPr>
            <p:ph type="sldNum" sz="quarter" idx="12"/>
          </p:nvPr>
        </p:nvSpPr>
        <p:spPr/>
        <p:txBody>
          <a:bodyPr/>
          <a:p>
            <a:fld id="{9B618960-8005-486C-9A75-10CB2AAC16F9}"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p:grpSpPr>
      <p:sp>
        <p:nvSpPr>
          <p:cNvPr id="1048633" name="Title 1"/>
          <p:cNvSpPr>
            <a:spLocks noGrp="1"/>
          </p:cNvSpPr>
          <p:nvPr>
            <p:ph type="title"/>
          </p:nvPr>
        </p:nvSpPr>
        <p:spPr>
          <a:xfrm>
            <a:off x="609600" y="56833"/>
            <a:ext cx="10972800" cy="1143000"/>
          </a:xfrm>
        </p:spPr>
        <p:txBody>
          <a:bodyPr/>
          <a:p>
            <a:pPr algn="l"/>
            <a:r>
              <a:rPr lang="en-US"/>
              <a:t>Circuit Diagram </a:t>
            </a:r>
            <a:endParaRPr lang="en-US"/>
          </a:p>
        </p:txBody>
      </p:sp>
      <p:sp>
        <p:nvSpPr>
          <p:cNvPr id="1048634" name="Date Placeholder 3"/>
          <p:cNvSpPr>
            <a:spLocks noGrp="1"/>
          </p:cNvSpPr>
          <p:nvPr>
            <p:ph type="dt" sz="half" idx="10"/>
          </p:nvPr>
        </p:nvSpPr>
        <p:spPr/>
        <p:txBody>
          <a:bodyPr/>
          <a:p>
            <a:fld id="{A8447F1B-E111-49A2-8586-BE5CA5265CDB}" type="datetime1">
              <a:rPr lang="en-US" smtClean="0"/>
              <a:t>9/26/2025</a:t>
            </a:fld>
            <a:endParaRPr lang="en-US"/>
          </a:p>
        </p:txBody>
      </p:sp>
      <p:sp>
        <p:nvSpPr>
          <p:cNvPr id="1048635" name="Slide Number Placeholder 4"/>
          <p:cNvSpPr>
            <a:spLocks noGrp="1"/>
          </p:cNvSpPr>
          <p:nvPr>
            <p:ph type="sldNum" sz="quarter" idx="12"/>
          </p:nvPr>
        </p:nvSpPr>
        <p:spPr/>
        <p:txBody>
          <a:bodyPr/>
          <a:p>
            <a:fld id="{9B618960-8005-486C-9A75-10CB2AAC16F9}" type="slidenum">
              <a:rPr lang="en-US" smtClean="0"/>
              <a:t>10</a:t>
            </a:fld>
            <a:endParaRPr lang="en-US"/>
          </a:p>
        </p:txBody>
      </p:sp>
      <p:pic>
        <p:nvPicPr>
          <p:cNvPr id="2097163" name="Picture 6" descr="image"/>
          <p:cNvPicPr>
            <a:picLocks noChangeAspect="1"/>
          </p:cNvPicPr>
          <p:nvPr/>
        </p:nvPicPr>
        <p:blipFill>
          <a:blip xmlns:r="http://schemas.openxmlformats.org/officeDocument/2006/relationships" r:embed="rId1"/>
          <a:stretch>
            <a:fillRect/>
          </a:stretch>
        </p:blipFill>
        <p:spPr>
          <a:xfrm>
            <a:off x="2643505" y="1036955"/>
            <a:ext cx="7123430" cy="5687695"/>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36" name="Title 1"/>
          <p:cNvSpPr>
            <a:spLocks noGrp="1"/>
          </p:cNvSpPr>
          <p:nvPr>
            <p:ph type="title"/>
          </p:nvPr>
        </p:nvSpPr>
        <p:spPr/>
        <p:txBody>
          <a:bodyPr/>
          <a:p>
            <a:pPr algn="l"/>
            <a:r>
              <a:rPr lang="en-US"/>
              <a:t>3S BMS </a:t>
            </a:r>
            <a:endParaRPr lang="en-US"/>
          </a:p>
        </p:txBody>
      </p:sp>
      <p:sp>
        <p:nvSpPr>
          <p:cNvPr id="1048637" name="Content Placeholder 2"/>
          <p:cNvSpPr>
            <a:spLocks noGrp="1"/>
          </p:cNvSpPr>
          <p:nvPr>
            <p:ph idx="1"/>
          </p:nvPr>
        </p:nvSpPr>
        <p:spPr>
          <a:xfrm>
            <a:off x="609600" y="1600200"/>
            <a:ext cx="5564505" cy="4526280"/>
          </a:xfrm>
        </p:spPr>
        <p:txBody>
          <a:bodyPr/>
          <a:p>
            <a:r>
              <a:rPr altLang="en-US" sz="2600" lang="en-US"/>
              <a:t>Overcharge &amp; over-discharge protection</a:t>
            </a:r>
            <a:endParaRPr altLang="en-US" sz="2600" lang="en-US"/>
          </a:p>
          <a:p>
            <a:r>
              <a:rPr altLang="en-US" sz="2600" lang="en-US"/>
              <a:t>Balances cell voltages for uniform performance</a:t>
            </a:r>
            <a:endParaRPr altLang="en-US" sz="2600" lang="en-US"/>
          </a:p>
          <a:p>
            <a:r>
              <a:rPr altLang="en-US" sz="2600" lang="en-US"/>
              <a:t>Safeguards against short-circuit &amp; overcurrent</a:t>
            </a:r>
            <a:endParaRPr altLang="en-US" sz="2600" lang="en-US"/>
          </a:p>
        </p:txBody>
      </p:sp>
      <p:pic>
        <p:nvPicPr>
          <p:cNvPr id="2097164" name="Picture 4" descr="ChatGPT Image Sep 8, 2025, 05_46_25 PM"/>
          <p:cNvPicPr>
            <a:picLocks noChangeAspect="1"/>
          </p:cNvPicPr>
          <p:nvPr/>
        </p:nvPicPr>
        <p:blipFill>
          <a:blip xmlns:r="http://schemas.openxmlformats.org/officeDocument/2006/relationships" r:embed="rId1"/>
          <a:stretch>
            <a:fillRect/>
          </a:stretch>
        </p:blipFill>
        <p:spPr>
          <a:xfrm>
            <a:off x="7811770" y="1080770"/>
            <a:ext cx="2797175" cy="4196080"/>
          </a:xfrm>
          <a:prstGeom prst="rect"/>
        </p:spPr>
      </p:pic>
      <p:sp>
        <p:nvSpPr>
          <p:cNvPr id="1048638" name="Date Placeholder 3"/>
          <p:cNvSpPr>
            <a:spLocks noGrp="1"/>
          </p:cNvSpPr>
          <p:nvPr>
            <p:ph type="dt" sz="half" idx="10"/>
          </p:nvPr>
        </p:nvSpPr>
        <p:spPr/>
        <p:txBody>
          <a:bodyPr/>
          <a:p>
            <a:fld id="{90EBD2B1-331D-438F-AC77-C77370C08604}" type="datetime1">
              <a:rPr lang="en-US" smtClean="0"/>
              <a:t>9/26/2025</a:t>
            </a:fld>
            <a:endParaRPr lang="en-US"/>
          </a:p>
        </p:txBody>
      </p:sp>
      <p:sp>
        <p:nvSpPr>
          <p:cNvPr id="1048639" name="Slide Number Placeholder 5"/>
          <p:cNvSpPr>
            <a:spLocks noGrp="1"/>
          </p:cNvSpPr>
          <p:nvPr>
            <p:ph type="sldNum" sz="quarter" idx="12"/>
          </p:nvPr>
        </p:nvSpPr>
        <p:spPr/>
        <p:txBody>
          <a:bodyPr/>
          <a:p>
            <a:fld id="{9B618960-8005-486C-9A75-10CB2AAC16F9}"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40" name="Title 1"/>
          <p:cNvSpPr>
            <a:spLocks noGrp="1"/>
          </p:cNvSpPr>
          <p:nvPr>
            <p:ph type="title"/>
          </p:nvPr>
        </p:nvSpPr>
        <p:spPr/>
        <p:txBody>
          <a:bodyPr/>
          <a:p>
            <a:pPr algn="l"/>
            <a:r>
              <a:rPr altLang="en-US" dirty="0" sz="3800" lang="en-US"/>
              <a:t>3S 18650 Battery Pack</a:t>
            </a:r>
            <a:endParaRPr altLang="en-US" dirty="0" sz="3800" lang="en-US"/>
          </a:p>
        </p:txBody>
      </p:sp>
      <p:sp>
        <p:nvSpPr>
          <p:cNvPr id="1048641" name="Content Placeholder 2"/>
          <p:cNvSpPr>
            <a:spLocks noGrp="1"/>
          </p:cNvSpPr>
          <p:nvPr>
            <p:ph idx="1"/>
          </p:nvPr>
        </p:nvSpPr>
        <p:spPr>
          <a:xfrm>
            <a:off x="609600" y="1842770"/>
            <a:ext cx="6446520" cy="4283710"/>
          </a:xfrm>
        </p:spPr>
        <p:txBody>
          <a:bodyPr/>
          <a:p>
            <a:r>
              <a:rPr altLang="en-US" sz="2600" lang="en-US"/>
              <a:t>3 × 18650 Li-ion cells in series (3S)</a:t>
            </a:r>
            <a:endParaRPr altLang="en-US" sz="2600" lang="en-US"/>
          </a:p>
          <a:p>
            <a:r>
              <a:rPr altLang="en-US" sz="2600" lang="en-US"/>
              <a:t>Nominal voltage: 11.1 V (3 × 3.7 V)</a:t>
            </a:r>
            <a:endParaRPr altLang="en-US" sz="2600" lang="en-US"/>
          </a:p>
          <a:p>
            <a:r>
              <a:rPr altLang="en-US" sz="2600" lang="en-US"/>
              <a:t>Full charge voltage: 12.6 V (3 × 4.2 V)</a:t>
            </a:r>
            <a:endParaRPr altLang="en-US" sz="2600" lang="en-US"/>
          </a:p>
          <a:p>
            <a:r>
              <a:rPr altLang="en-US" sz="2600" lang="en-US"/>
              <a:t>Capacity: same as single cell 2200mAH</a:t>
            </a:r>
            <a:endParaRPr altLang="en-US" sz="2600" lang="en-US"/>
          </a:p>
        </p:txBody>
      </p:sp>
      <p:pic>
        <p:nvPicPr>
          <p:cNvPr id="2097165" name="Picture 3" descr="images"/>
          <p:cNvPicPr>
            <a:picLocks noChangeAspect="1"/>
          </p:cNvPicPr>
          <p:nvPr/>
        </p:nvPicPr>
        <p:blipFill>
          <a:blip xmlns:r="http://schemas.openxmlformats.org/officeDocument/2006/relationships" r:embed="rId1"/>
          <a:stretch>
            <a:fillRect/>
          </a:stretch>
        </p:blipFill>
        <p:spPr>
          <a:xfrm>
            <a:off x="7733665" y="1669415"/>
            <a:ext cx="3698240" cy="3698240"/>
          </a:xfrm>
          <a:prstGeom prst="rect"/>
        </p:spPr>
      </p:pic>
      <p:sp>
        <p:nvSpPr>
          <p:cNvPr id="1048642" name="Date Placeholder 4"/>
          <p:cNvSpPr>
            <a:spLocks noGrp="1"/>
          </p:cNvSpPr>
          <p:nvPr>
            <p:ph type="dt" sz="half" idx="10"/>
          </p:nvPr>
        </p:nvSpPr>
        <p:spPr/>
        <p:txBody>
          <a:bodyPr/>
          <a:p>
            <a:fld id="{994B3702-BCDF-4C0E-AAE4-26C66C0C7486}" type="datetime1">
              <a:rPr lang="en-US" smtClean="0"/>
              <a:t>9/26/2025</a:t>
            </a:fld>
            <a:endParaRPr lang="en-US"/>
          </a:p>
        </p:txBody>
      </p:sp>
      <p:sp>
        <p:nvSpPr>
          <p:cNvPr id="1048643" name="Slide Number Placeholder 5"/>
          <p:cNvSpPr>
            <a:spLocks noGrp="1"/>
          </p:cNvSpPr>
          <p:nvPr>
            <p:ph type="sldNum" sz="quarter" idx="12"/>
          </p:nvPr>
        </p:nvSpPr>
        <p:spPr/>
        <p:txBody>
          <a:bodyPr/>
          <a:p>
            <a:fld id="{9B618960-8005-486C-9A75-10CB2AAC16F9}"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44" name="Content Placeholder 2"/>
          <p:cNvSpPr>
            <a:spLocks noGrp="1"/>
          </p:cNvSpPr>
          <p:nvPr>
            <p:ph idx="1"/>
          </p:nvPr>
        </p:nvSpPr>
        <p:spPr>
          <a:xfrm>
            <a:off x="609600" y="1412240"/>
            <a:ext cx="10972800" cy="5212080"/>
          </a:xfrm>
        </p:spPr>
        <p:txBody>
          <a:bodyPr/>
          <a:p>
            <a:r>
              <a:rPr b="1" dirty="0" sz="2800" lang="en-US">
                <a:latin typeface="Times New Roman" panose="02020603050405020304" charset="0"/>
                <a:cs typeface="Times New Roman" panose="02020603050405020304" charset="0"/>
              </a:rPr>
              <a:t>State of Health (SOH)</a:t>
            </a:r>
            <a:endParaRPr b="1" dirty="0" sz="2800" lang="en-US">
              <a:latin typeface="Times New Roman" panose="02020603050405020304" charset="0"/>
              <a:cs typeface="Times New Roman" panose="02020603050405020304" charset="0"/>
            </a:endParaRPr>
          </a:p>
          <a:p>
            <a:pPr indent="0" marL="0">
              <a:buNone/>
            </a:pPr>
            <a:r>
              <a:rPr dirty="0" sz="2800" lang="en-US">
                <a:latin typeface="Times New Roman" panose="02020603050405020304" charset="0"/>
                <a:cs typeface="Times New Roman" panose="02020603050405020304" charset="0"/>
              </a:rPr>
              <a:t>Reflects battery aging and performance degradation over time.</a:t>
            </a:r>
            <a:endParaRPr dirty="0" sz="2800" lang="en-US">
              <a:latin typeface="Times New Roman" panose="02020603050405020304" charset="0"/>
              <a:cs typeface="Times New Roman" panose="02020603050405020304" charset="0"/>
            </a:endParaRPr>
          </a:p>
          <a:p>
            <a:pPr indent="0" marL="0">
              <a:buNone/>
            </a:pPr>
            <a:endParaRPr dirty="0" sz="2800" lang="en-US">
              <a:latin typeface="Times New Roman" panose="02020603050405020304" charset="0"/>
              <a:cs typeface="Times New Roman" panose="02020603050405020304" charset="0"/>
            </a:endParaRPr>
          </a:p>
          <a:p>
            <a:pPr indent="0" marL="0">
              <a:buNone/>
            </a:pPr>
            <a:endParaRPr dirty="0" sz="2800" lang="en-US">
              <a:latin typeface="Times New Roman" panose="02020603050405020304" charset="0"/>
              <a:cs typeface="Times New Roman" panose="02020603050405020304" charset="0"/>
            </a:endParaRPr>
          </a:p>
          <a:p>
            <a:pPr indent="0" marL="0">
              <a:buNone/>
            </a:pPr>
            <a:endParaRPr dirty="0" sz="2800" lang="en-US">
              <a:latin typeface="Times New Roman" panose="02020603050405020304" charset="0"/>
              <a:cs typeface="Times New Roman" panose="02020603050405020304" charset="0"/>
            </a:endParaRPr>
          </a:p>
          <a:p>
            <a:pPr indent="0" marL="0">
              <a:buNone/>
            </a:pPr>
            <a:endParaRPr dirty="0" sz="2800" lang="en-US">
              <a:latin typeface="Times New Roman" panose="02020603050405020304" charset="0"/>
              <a:cs typeface="Times New Roman" panose="02020603050405020304" charset="0"/>
            </a:endParaRPr>
          </a:p>
          <a:p>
            <a:pPr indent="0" marL="0">
              <a:buNone/>
            </a:pPr>
            <a:endParaRPr dirty="0" sz="2800" lang="en-US">
              <a:latin typeface="Times New Roman" panose="02020603050405020304" charset="0"/>
              <a:cs typeface="Times New Roman" panose="02020603050405020304" charset="0"/>
            </a:endParaRPr>
          </a:p>
          <a:p>
            <a:r>
              <a:rPr b="1" dirty="0" sz="2800" lang="en-US">
                <a:latin typeface="Times New Roman" panose="02020603050405020304" charset="0"/>
                <a:cs typeface="Times New Roman" panose="02020603050405020304" charset="0"/>
              </a:rPr>
              <a:t>Capacity Fade Method</a:t>
            </a:r>
            <a:endParaRPr b="1" dirty="0" sz="2800" lang="en-US">
              <a:latin typeface="Times New Roman" panose="02020603050405020304" charset="0"/>
              <a:cs typeface="Times New Roman" panose="02020603050405020304" charset="0"/>
            </a:endParaRPr>
          </a:p>
          <a:p>
            <a:pPr indent="0" marL="0">
              <a:buNone/>
            </a:pPr>
            <a:r>
              <a:rPr dirty="0" sz="2800" lang="en-US">
                <a:latin typeface="Times New Roman" panose="02020603050405020304" charset="0"/>
                <a:cs typeface="Times New Roman" panose="02020603050405020304" charset="0"/>
              </a:rPr>
              <a:t>SOH = (Measured Capacity ÷ Rated Capacity) × 100%. Directly indicates capacity loss.</a:t>
            </a:r>
            <a:endParaRPr dirty="0" sz="2800" lang="en-US">
              <a:latin typeface="Times New Roman" panose="02020603050405020304" charset="0"/>
              <a:cs typeface="Times New Roman" panose="02020603050405020304" charset="0"/>
            </a:endParaRPr>
          </a:p>
          <a:p>
            <a:pPr indent="0" marL="0">
              <a:buNone/>
            </a:pPr>
            <a:endParaRPr dirty="0" sz="2800" lang="en-IN">
              <a:latin typeface="Times New Roman" panose="02020603050405020304" charset="0"/>
              <a:cs typeface="Times New Roman" panose="02020603050405020304" charset="0"/>
            </a:endParaRPr>
          </a:p>
        </p:txBody>
      </p:sp>
      <p:pic>
        <p:nvPicPr>
          <p:cNvPr id="2097166" name="Picture 4" descr="A small square blue screen with white text  AI-generated content may be incorrect."/>
          <p:cNvPicPr>
            <a:picLocks noChangeAspect="1"/>
          </p:cNvPicPr>
          <p:nvPr/>
        </p:nvPicPr>
        <p:blipFill>
          <a:blip xmlns:r="http://schemas.openxmlformats.org/officeDocument/2006/relationships" r:embed="rId1"/>
          <a:stretch>
            <a:fillRect/>
          </a:stretch>
        </p:blipFill>
        <p:spPr>
          <a:xfrm>
            <a:off x="5404485" y="2624980"/>
            <a:ext cx="2144395" cy="2481800"/>
          </a:xfrm>
          <a:prstGeom prst="rect"/>
        </p:spPr>
      </p:pic>
      <p:sp>
        <p:nvSpPr>
          <p:cNvPr id="1048645" name="Title 1"/>
          <p:cNvSpPr>
            <a:spLocks noGrp="1"/>
          </p:cNvSpPr>
          <p:nvPr>
            <p:ph type="title"/>
          </p:nvPr>
        </p:nvSpPr>
        <p:spPr>
          <a:xfrm>
            <a:off x="609600" y="274638"/>
            <a:ext cx="10972800" cy="1143000"/>
          </a:xfrm>
        </p:spPr>
        <p:txBody>
          <a:bodyPr/>
          <a:p>
            <a:pPr algn="l"/>
            <a:r>
              <a:rPr altLang="en-US" dirty="0" lang="en-US"/>
              <a:t>SOH &amp; SOC Monitoring using INA219</a:t>
            </a:r>
            <a:endParaRPr altLang="en-US" dirty="0" lang="en-US"/>
          </a:p>
        </p:txBody>
      </p:sp>
      <p:sp>
        <p:nvSpPr>
          <p:cNvPr id="1048646" name="Date Placeholder 6"/>
          <p:cNvSpPr>
            <a:spLocks noGrp="1"/>
          </p:cNvSpPr>
          <p:nvPr>
            <p:ph type="dt" sz="half" idx="10"/>
          </p:nvPr>
        </p:nvSpPr>
        <p:spPr/>
        <p:txBody>
          <a:bodyPr/>
          <a:p>
            <a:fld id="{9275C0A1-59CF-4EB6-A087-9E9266B2AA46}" type="datetime1">
              <a:rPr lang="en-US" smtClean="0"/>
              <a:t>9/26/2025</a:t>
            </a:fld>
            <a:endParaRPr lang="en-US"/>
          </a:p>
        </p:txBody>
      </p:sp>
      <p:sp>
        <p:nvSpPr>
          <p:cNvPr id="1048647" name="Slide Number Placeholder 7"/>
          <p:cNvSpPr>
            <a:spLocks noGrp="1"/>
          </p:cNvSpPr>
          <p:nvPr>
            <p:ph type="sldNum" sz="quarter" idx="12"/>
          </p:nvPr>
        </p:nvSpPr>
        <p:spPr/>
        <p:txBody>
          <a:bodyPr/>
          <a:p>
            <a:fld id="{9B618960-8005-486C-9A75-10CB2AAC16F9}"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48" name="Content Placeholder 2"/>
          <p:cNvSpPr>
            <a:spLocks noGrp="1"/>
          </p:cNvSpPr>
          <p:nvPr>
            <p:ph idx="1"/>
          </p:nvPr>
        </p:nvSpPr>
        <p:spPr>
          <a:xfrm>
            <a:off x="609282" y="927417"/>
            <a:ext cx="10973435" cy="5003165"/>
          </a:xfrm>
        </p:spPr>
        <p:txBody>
          <a:bodyPr/>
          <a:p>
            <a:r>
              <a:rPr altLang="en-US" dirty="0" sz="2800" lang="en-US"/>
              <a:t>State of Charge (SOC)</a:t>
            </a:r>
            <a:endParaRPr altLang="en-US" dirty="0" sz="2800" lang="en-US"/>
          </a:p>
          <a:p>
            <a:pPr indent="0" marL="0">
              <a:buNone/>
            </a:pPr>
            <a:r>
              <a:rPr altLang="en-US" dirty="0" sz="2800" lang="en-US"/>
              <a:t>Represents the remaining battery capacity, indicating how much energy is left.</a:t>
            </a:r>
            <a:endParaRPr altLang="en-US" dirty="0" sz="2800" lang="en-US"/>
          </a:p>
          <a:p>
            <a:pPr indent="457200" lvl="1" marL="457200">
              <a:buNone/>
            </a:pPr>
            <a:endParaRPr altLang="en-US" dirty="0" sz="2800" lang="en-US"/>
          </a:p>
          <a:p>
            <a:pPr indent="457200" lvl="1" marL="457200">
              <a:buNone/>
            </a:pPr>
            <a:endParaRPr altLang="en-US" dirty="0" sz="2800" lang="en-US"/>
          </a:p>
          <a:p>
            <a:pPr indent="457200" lvl="1" marL="457200">
              <a:buNone/>
            </a:pPr>
            <a:endParaRPr altLang="en-US" dirty="0" sz="2800" lang="en-US"/>
          </a:p>
          <a:p>
            <a:pPr indent="457200" lvl="1" marL="457200">
              <a:buNone/>
            </a:pPr>
            <a:endParaRPr altLang="en-US" dirty="0" sz="2800" lang="en-US"/>
          </a:p>
          <a:p>
            <a:pPr indent="457200" lvl="1" marL="457200">
              <a:buNone/>
            </a:pPr>
            <a:endParaRPr altLang="en-US" dirty="0" sz="2800" lang="en-US"/>
          </a:p>
          <a:p>
            <a:pPr indent="457200" lvl="1" marL="457200">
              <a:buNone/>
            </a:pPr>
            <a:r>
              <a:rPr altLang="en-US" dirty="0" sz="2800" lang="en-US"/>
              <a:t>SOC = (Remaining Capacity </a:t>
            </a:r>
            <a:r>
              <a:rPr altLang="en-US" dirty="0" sz="2800" lang="en-US"/>
              <a:t>÷</a:t>
            </a:r>
            <a:r>
              <a:rPr altLang="en-US" dirty="0" sz="2800" lang="en-US"/>
              <a:t> Nominal Capacity) × 100%</a:t>
            </a:r>
            <a:endParaRPr altLang="en-US" dirty="0" sz="2800" lang="en-US"/>
          </a:p>
          <a:p>
            <a:pPr indent="0" marL="0">
              <a:buNone/>
            </a:pPr>
            <a:endParaRPr altLang="en-US" dirty="0" sz="2800" lang="en-US"/>
          </a:p>
        </p:txBody>
      </p:sp>
      <p:pic>
        <p:nvPicPr>
          <p:cNvPr id="2097167" name="Picture 7" descr="WhatsApp Image 2025-09-08 at 3.58.30 PM (1)"/>
          <p:cNvPicPr>
            <a:picLocks noChangeAspect="1"/>
          </p:cNvPicPr>
          <p:nvPr/>
        </p:nvPicPr>
        <p:blipFill>
          <a:blip xmlns:r="http://schemas.openxmlformats.org/officeDocument/2006/relationships" r:embed="rId1"/>
          <a:stretch>
            <a:fillRect/>
          </a:stretch>
        </p:blipFill>
        <p:spPr>
          <a:xfrm>
            <a:off x="2993390" y="2461260"/>
            <a:ext cx="2275840" cy="2341245"/>
          </a:xfrm>
          <a:prstGeom prst="rect"/>
        </p:spPr>
      </p:pic>
      <p:pic>
        <p:nvPicPr>
          <p:cNvPr id="2097168" name="Picture 8" descr="WhatsApp Image 2025-09-08 at 3.58.30 PM (2)"/>
          <p:cNvPicPr>
            <a:picLocks noChangeAspect="1"/>
          </p:cNvPicPr>
          <p:nvPr/>
        </p:nvPicPr>
        <p:blipFill>
          <a:blip xmlns:r="http://schemas.openxmlformats.org/officeDocument/2006/relationships" r:embed="rId2"/>
          <a:stretch>
            <a:fillRect/>
          </a:stretch>
        </p:blipFill>
        <p:spPr>
          <a:xfrm>
            <a:off x="6693535" y="2430780"/>
            <a:ext cx="2223770" cy="2371725"/>
          </a:xfrm>
          <a:prstGeom prst="rect"/>
        </p:spPr>
      </p:pic>
      <p:sp>
        <p:nvSpPr>
          <p:cNvPr id="1048649" name="Date Placeholder 5"/>
          <p:cNvSpPr>
            <a:spLocks noGrp="1"/>
          </p:cNvSpPr>
          <p:nvPr>
            <p:ph type="dt" sz="half" idx="10"/>
          </p:nvPr>
        </p:nvSpPr>
        <p:spPr/>
        <p:txBody>
          <a:bodyPr/>
          <a:p>
            <a:fld id="{EB7F24E5-7BC7-4F9D-AAAE-964EF3174DEA}" type="datetime1">
              <a:rPr lang="en-US" smtClean="0"/>
              <a:t>9/26/2025</a:t>
            </a:fld>
            <a:endParaRPr lang="en-US"/>
          </a:p>
        </p:txBody>
      </p:sp>
      <p:sp>
        <p:nvSpPr>
          <p:cNvPr id="1048650" name="Slide Number Placeholder 6"/>
          <p:cNvSpPr>
            <a:spLocks noGrp="1"/>
          </p:cNvSpPr>
          <p:nvPr>
            <p:ph type="sldNum" sz="quarter" idx="12"/>
          </p:nvPr>
        </p:nvSpPr>
        <p:spPr/>
        <p:txBody>
          <a:bodyPr/>
          <a:p>
            <a:fld id="{9B618960-8005-486C-9A75-10CB2AAC16F9}"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51" name="Title 1"/>
          <p:cNvSpPr>
            <a:spLocks noGrp="1"/>
          </p:cNvSpPr>
          <p:nvPr>
            <p:ph type="title"/>
          </p:nvPr>
        </p:nvSpPr>
        <p:spPr/>
        <p:txBody>
          <a:bodyPr/>
          <a:p>
            <a:pPr algn="l"/>
            <a:r>
              <a:rPr altLang="en-US" lang="en-US"/>
              <a:t>Precision Current Sensor INA219</a:t>
            </a:r>
            <a:endParaRPr altLang="en-US" lang="en-US"/>
          </a:p>
        </p:txBody>
      </p:sp>
      <p:pic>
        <p:nvPicPr>
          <p:cNvPr id="2097169" name="Image 0" descr="preencoded.png"/>
          <p:cNvPicPr>
            <a:picLocks noChangeAspect="1" noGrp="1"/>
          </p:cNvPicPr>
          <p:nvPr>
            <p:ph idx="1"/>
          </p:nvPr>
        </p:nvPicPr>
        <p:blipFill>
          <a:blip xmlns:r="http://schemas.openxmlformats.org/officeDocument/2006/relationships" r:embed="rId1"/>
          <a:stretch>
            <a:fillRect/>
          </a:stretch>
        </p:blipFill>
        <p:spPr>
          <a:xfrm>
            <a:off x="7665720" y="1563370"/>
            <a:ext cx="4526280" cy="4526280"/>
          </a:xfrm>
          <a:prstGeom prst="rect"/>
        </p:spPr>
      </p:pic>
      <p:sp>
        <p:nvSpPr>
          <p:cNvPr id="1048652" name="Text Box 9"/>
          <p:cNvSpPr txBox="1"/>
          <p:nvPr/>
        </p:nvSpPr>
        <p:spPr>
          <a:xfrm>
            <a:off x="831850" y="1562735"/>
            <a:ext cx="6833870" cy="4266565"/>
          </a:xfrm>
          <a:prstGeom prst="rect"/>
          <a:noFill/>
        </p:spPr>
        <p:txBody>
          <a:bodyPr anchor="t" rtlCol="0" wrap="square">
            <a:noAutofit/>
          </a:bodyPr>
          <a:p>
            <a:pPr algn="just" indent="-342900" marL="342900">
              <a:buFont typeface="Arial" panose="020B0604020202020204" pitchFamily="34" charset="0"/>
              <a:buChar char="•"/>
            </a:pPr>
            <a:r>
              <a:rPr altLang="en-US" dirty="0" sz="2400" lang="en-US">
                <a:latin typeface="Times New Roman" panose="02020603050405020304" charset="0"/>
                <a:cs typeface="Times New Roman" panose="02020603050405020304" charset="0"/>
              </a:rPr>
              <a:t>High-side current sensor with I²C interface</a:t>
            </a:r>
            <a:endParaRPr altLang="en-US" dirty="0" sz="2400" lang="en-US">
              <a:latin typeface="Times New Roman" panose="02020603050405020304" charset="0"/>
              <a:cs typeface="Times New Roman" panose="02020603050405020304" charset="0"/>
            </a:endParaRPr>
          </a:p>
          <a:p>
            <a:pPr algn="just" indent="-342900" marL="342900">
              <a:buFont typeface="Arial" panose="020B0604020202020204" pitchFamily="34" charset="0"/>
              <a:buChar char="•"/>
            </a:pPr>
            <a:r>
              <a:rPr altLang="en-US" dirty="0" sz="2400" lang="en-US">
                <a:latin typeface="Times New Roman" panose="02020603050405020304" charset="0"/>
                <a:cs typeface="Times New Roman" panose="02020603050405020304" charset="0"/>
              </a:rPr>
              <a:t>Measures Bus Voltage, Shunt Voltage, Current, and Power.</a:t>
            </a:r>
            <a:endParaRPr altLang="en-US" dirty="0" sz="2400" lang="en-US">
              <a:latin typeface="Times New Roman" panose="02020603050405020304" charset="0"/>
              <a:cs typeface="Times New Roman" panose="02020603050405020304" charset="0"/>
            </a:endParaRPr>
          </a:p>
          <a:p>
            <a:pPr algn="just" indent="-342900" marL="342900">
              <a:buFont typeface="Arial" panose="020B0604020202020204" pitchFamily="34" charset="0"/>
              <a:buChar char="•"/>
            </a:pPr>
            <a:r>
              <a:rPr altLang="en-US" dirty="0" sz="2400" lang="en-US">
                <a:latin typeface="Times New Roman" panose="02020603050405020304" charset="0"/>
                <a:cs typeface="Times New Roman" panose="02020603050405020304" charset="0"/>
              </a:rPr>
              <a:t>Voltage range: up to 26V.</a:t>
            </a:r>
            <a:endParaRPr altLang="en-US" dirty="0" sz="2400" lang="en-US">
              <a:latin typeface="Times New Roman" panose="02020603050405020304" charset="0"/>
              <a:cs typeface="Times New Roman" panose="02020603050405020304" charset="0"/>
            </a:endParaRPr>
          </a:p>
          <a:p>
            <a:pPr algn="just" indent="-342900" marL="342900">
              <a:buFont typeface="Arial" panose="020B0604020202020204" pitchFamily="34" charset="0"/>
              <a:buChar char="•"/>
            </a:pPr>
            <a:r>
              <a:rPr altLang="en-US" dirty="0" sz="2400" lang="en-US">
                <a:latin typeface="Times New Roman" panose="02020603050405020304" charset="0"/>
                <a:cs typeface="Times New Roman" panose="02020603050405020304" charset="0"/>
              </a:rPr>
              <a:t>Current measurement depends on the shunt resistor used.</a:t>
            </a:r>
            <a:endParaRPr altLang="en-US" dirty="0" sz="2400" lang="en-US">
              <a:latin typeface="Times New Roman" panose="02020603050405020304" charset="0"/>
              <a:cs typeface="Times New Roman" panose="02020603050405020304" charset="0"/>
            </a:endParaRPr>
          </a:p>
          <a:p>
            <a:pPr algn="just" indent="-342900" marL="342900">
              <a:buFont typeface="Arial" panose="020B0604020202020204" pitchFamily="34" charset="0"/>
              <a:buChar char="•"/>
            </a:pPr>
            <a:r>
              <a:rPr altLang="en-US" dirty="0" sz="2400" lang="en-US">
                <a:latin typeface="Times New Roman" panose="02020603050405020304" charset="0"/>
                <a:cs typeface="Times New Roman" panose="02020603050405020304" charset="0"/>
              </a:rPr>
              <a:t>Integrated Analog-to-Digital Converter (ADC) with averaging for accuracy.</a:t>
            </a:r>
            <a:endParaRPr altLang="en-US" dirty="0" sz="2400" lang="en-US">
              <a:latin typeface="Times New Roman" panose="02020603050405020304" charset="0"/>
              <a:cs typeface="Times New Roman" panose="02020603050405020304" charset="0"/>
            </a:endParaRPr>
          </a:p>
          <a:p>
            <a:pPr algn="just"/>
            <a:endParaRPr altLang="en-US" dirty="0" sz="2400" lang="en-US">
              <a:latin typeface="Times New Roman" panose="02020603050405020304" charset="0"/>
              <a:cs typeface="Times New Roman" panose="02020603050405020304" charset="0"/>
            </a:endParaRPr>
          </a:p>
          <a:p>
            <a:pPr algn="just"/>
            <a:endParaRPr dirty="0" sz="2400" lang="en-US">
              <a:latin typeface="Times New Roman" panose="02020603050405020304" charset="0"/>
              <a:cs typeface="Times New Roman" panose="02020603050405020304" charset="0"/>
            </a:endParaRPr>
          </a:p>
        </p:txBody>
      </p:sp>
      <p:sp>
        <p:nvSpPr>
          <p:cNvPr id="1048653" name="Date Placeholder 2"/>
          <p:cNvSpPr>
            <a:spLocks noGrp="1"/>
          </p:cNvSpPr>
          <p:nvPr>
            <p:ph type="dt" sz="half" idx="10"/>
          </p:nvPr>
        </p:nvSpPr>
        <p:spPr/>
        <p:txBody>
          <a:bodyPr/>
          <a:p>
            <a:fld id="{732C79D6-02C2-42D7-864A-57937DA17B93}" type="datetime1">
              <a:rPr lang="en-US" smtClean="0"/>
              <a:t>9/26/2025</a:t>
            </a:fld>
            <a:endParaRPr lang="en-US"/>
          </a:p>
        </p:txBody>
      </p:sp>
      <p:sp>
        <p:nvSpPr>
          <p:cNvPr id="1048654" name="Slide Number Placeholder 3"/>
          <p:cNvSpPr>
            <a:spLocks noGrp="1"/>
          </p:cNvSpPr>
          <p:nvPr>
            <p:ph type="sldNum" sz="quarter" idx="12"/>
          </p:nvPr>
        </p:nvSpPr>
        <p:spPr/>
        <p:txBody>
          <a:bodyPr/>
          <a:p>
            <a:fld id="{9B618960-8005-486C-9A75-10CB2AAC16F9}"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55" name="Title 1"/>
          <p:cNvSpPr>
            <a:spLocks noGrp="1"/>
          </p:cNvSpPr>
          <p:nvPr>
            <p:ph type="title"/>
          </p:nvPr>
        </p:nvSpPr>
        <p:spPr>
          <a:xfrm>
            <a:off x="684187" y="163330"/>
            <a:ext cx="10972800" cy="1143000"/>
          </a:xfrm>
        </p:spPr>
        <p:txBody>
          <a:bodyPr/>
          <a:p>
            <a:pPr algn="l"/>
            <a:r>
              <a:rPr dirty="0" lang="en-IN"/>
              <a:t>Prototype model </a:t>
            </a:r>
            <a:endParaRPr dirty="0" lang="en-IN"/>
          </a:p>
        </p:txBody>
      </p:sp>
      <p:pic>
        <p:nvPicPr>
          <p:cNvPr id="2097170" name="Content Placeholder 4" descr="A white rectangular object with a fan and wires  AI-generated content may be incorrect."/>
          <p:cNvPicPr>
            <a:picLocks noChangeAspect="1" noGrp="1"/>
          </p:cNvPicPr>
          <p:nvPr>
            <p:ph idx="1"/>
          </p:nvPr>
        </p:nvPicPr>
        <p:blipFill>
          <a:blip xmlns:r="http://schemas.openxmlformats.org/officeDocument/2006/relationships" r:embed="rId1"/>
          <a:stretch>
            <a:fillRect/>
          </a:stretch>
        </p:blipFill>
        <p:spPr>
          <a:xfrm rot="10800000">
            <a:off x="2587575" y="1344247"/>
            <a:ext cx="7166025" cy="5378998"/>
          </a:xfrm>
        </p:spPr>
      </p:pic>
      <p:sp>
        <p:nvSpPr>
          <p:cNvPr id="1048656" name="Date Placeholder 2"/>
          <p:cNvSpPr>
            <a:spLocks noGrp="1"/>
          </p:cNvSpPr>
          <p:nvPr>
            <p:ph type="dt" sz="half" idx="10"/>
          </p:nvPr>
        </p:nvSpPr>
        <p:spPr/>
        <p:txBody>
          <a:bodyPr/>
          <a:p>
            <a:fld id="{693C7B17-F84A-438F-A7D2-254C077E122F}" type="datetime1">
              <a:rPr lang="en-US" smtClean="0"/>
              <a:t>9/26/2025</a:t>
            </a:fld>
            <a:endParaRPr lang="en-US"/>
          </a:p>
        </p:txBody>
      </p:sp>
      <p:sp>
        <p:nvSpPr>
          <p:cNvPr id="1048657" name="Slide Number Placeholder 3"/>
          <p:cNvSpPr>
            <a:spLocks noGrp="1"/>
          </p:cNvSpPr>
          <p:nvPr>
            <p:ph type="sldNum" sz="quarter" idx="12"/>
          </p:nvPr>
        </p:nvSpPr>
        <p:spPr/>
        <p:txBody>
          <a:bodyPr/>
          <a:p>
            <a:fld id="{9B618960-8005-486C-9A75-10CB2AAC16F9}"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58" name="Title 1"/>
          <p:cNvSpPr>
            <a:spLocks noGrp="1"/>
          </p:cNvSpPr>
          <p:nvPr>
            <p:ph type="title"/>
          </p:nvPr>
        </p:nvSpPr>
        <p:spPr>
          <a:xfrm>
            <a:off x="413657" y="1954148"/>
            <a:ext cx="10972800" cy="1143000"/>
          </a:xfrm>
        </p:spPr>
        <p:txBody>
          <a:bodyPr/>
          <a:p>
            <a:r>
              <a:rPr dirty="0" sz="5500" lang="en-US"/>
              <a:t>THANK YOU</a:t>
            </a:r>
            <a:endParaRPr dirty="0" sz="5500" lang="en-US"/>
          </a:p>
        </p:txBody>
      </p:sp>
      <p:sp>
        <p:nvSpPr>
          <p:cNvPr id="1048659" name="Date Placeholder 2"/>
          <p:cNvSpPr>
            <a:spLocks noGrp="1"/>
          </p:cNvSpPr>
          <p:nvPr>
            <p:ph type="dt" sz="half" idx="10"/>
          </p:nvPr>
        </p:nvSpPr>
        <p:spPr/>
        <p:txBody>
          <a:bodyPr/>
          <a:p>
            <a:fld id="{BF489F3E-113C-4241-92A0-69223796A128}" type="datetime1">
              <a:rPr lang="en-US" smtClean="0"/>
              <a:t>9/26/2025</a:t>
            </a:fld>
            <a:endParaRPr lang="en-US"/>
          </a:p>
        </p:txBody>
      </p:sp>
      <p:sp>
        <p:nvSpPr>
          <p:cNvPr id="1048660" name="Slide Number Placeholder 3"/>
          <p:cNvSpPr>
            <a:spLocks noGrp="1"/>
          </p:cNvSpPr>
          <p:nvPr>
            <p:ph type="sldNum" sz="quarter" idx="12"/>
          </p:nvPr>
        </p:nvSpPr>
        <p:spPr/>
        <p:txBody>
          <a:bodyPr/>
          <a:p>
            <a:fld id="{9B618960-8005-486C-9A75-10CB2AAC16F9}" type="slidenum">
              <a:rPr lang="en-US" smtClean="0"/>
              <a:t>17</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596" name="Title 1"/>
          <p:cNvSpPr>
            <a:spLocks noGrp="1"/>
          </p:cNvSpPr>
          <p:nvPr>
            <p:ph type="title"/>
          </p:nvPr>
        </p:nvSpPr>
        <p:spPr/>
        <p:txBody>
          <a:bodyPr/>
          <a:p>
            <a:pPr algn="l"/>
            <a:r>
              <a:rPr lang="en-US">
                <a:latin typeface="Times New Roman" panose="02020603050405020304" charset="0"/>
                <a:cs typeface="Times New Roman" panose="02020603050405020304" charset="0"/>
              </a:rPr>
              <a:t>OUTLINES</a:t>
            </a:r>
            <a:endParaRPr lang="en-US">
              <a:latin typeface="Times New Roman" panose="02020603050405020304" charset="0"/>
              <a:cs typeface="Times New Roman" panose="02020603050405020304" charset="0"/>
            </a:endParaRPr>
          </a:p>
        </p:txBody>
      </p:sp>
      <p:sp>
        <p:nvSpPr>
          <p:cNvPr id="1048597" name="Content Placeholder 2"/>
          <p:cNvSpPr>
            <a:spLocks noGrp="1"/>
          </p:cNvSpPr>
          <p:nvPr>
            <p:ph idx="1"/>
          </p:nvPr>
        </p:nvSpPr>
        <p:spPr/>
        <p:txBody>
          <a:bodyPr/>
          <a:p>
            <a:r>
              <a:rPr dirty="0" sz="2600" lang="en-US">
                <a:latin typeface="Times New Roman" panose="02020603050405020304" charset="0"/>
                <a:cs typeface="Times New Roman" panose="02020603050405020304" charset="0"/>
              </a:rPr>
              <a:t>Problem Statement </a:t>
            </a:r>
            <a:endParaRPr dirty="0" sz="2600" lang="en-US">
              <a:latin typeface="Times New Roman" panose="02020603050405020304" charset="0"/>
              <a:cs typeface="Times New Roman" panose="02020603050405020304" charset="0"/>
            </a:endParaRPr>
          </a:p>
          <a:p>
            <a:r>
              <a:rPr dirty="0" sz="2600" lang="en-US">
                <a:latin typeface="Times New Roman" panose="02020603050405020304" charset="0"/>
                <a:cs typeface="Times New Roman" panose="02020603050405020304" charset="0"/>
              </a:rPr>
              <a:t>Project Objective </a:t>
            </a:r>
            <a:endParaRPr dirty="0" sz="2600" lang="en-US">
              <a:latin typeface="Times New Roman" panose="02020603050405020304" charset="0"/>
              <a:cs typeface="Times New Roman" panose="02020603050405020304" charset="0"/>
            </a:endParaRPr>
          </a:p>
          <a:p>
            <a:r>
              <a:rPr dirty="0" sz="2600" lang="en-US">
                <a:latin typeface="Times New Roman" panose="02020603050405020304" charset="0"/>
                <a:cs typeface="Times New Roman" panose="02020603050405020304" charset="0"/>
              </a:rPr>
              <a:t>Software Analysis &amp; Troubleshooting</a:t>
            </a:r>
            <a:endParaRPr dirty="0" sz="2600" lang="en-US">
              <a:latin typeface="Times New Roman" panose="02020603050405020304" charset="0"/>
              <a:cs typeface="Times New Roman" panose="02020603050405020304" charset="0"/>
            </a:endParaRPr>
          </a:p>
          <a:p>
            <a:r>
              <a:rPr dirty="0" sz="2600" lang="en-US">
                <a:latin typeface="Times New Roman" panose="02020603050405020304" charset="0"/>
                <a:cs typeface="Times New Roman" panose="02020603050405020304" charset="0"/>
                <a:sym typeface="+mn-ea"/>
              </a:rPr>
              <a:t>Block diagram </a:t>
            </a:r>
            <a:endParaRPr dirty="0" sz="2600" lang="en-US">
              <a:latin typeface="Times New Roman" panose="02020603050405020304" charset="0"/>
              <a:cs typeface="Times New Roman" panose="02020603050405020304" charset="0"/>
            </a:endParaRPr>
          </a:p>
          <a:p>
            <a:r>
              <a:rPr dirty="0" sz="2600" lang="en-US">
                <a:latin typeface="Times New Roman" panose="02020603050405020304" charset="0"/>
                <a:cs typeface="Times New Roman" panose="02020603050405020304" charset="0"/>
              </a:rPr>
              <a:t>Core Component utilized</a:t>
            </a:r>
            <a:endParaRPr dirty="0" sz="2600" lang="en-US">
              <a:latin typeface="Times New Roman" panose="02020603050405020304" charset="0"/>
              <a:cs typeface="Times New Roman" panose="02020603050405020304" charset="0"/>
            </a:endParaRPr>
          </a:p>
          <a:p>
            <a:r>
              <a:rPr dirty="0" sz="2600" lang="en-US">
                <a:latin typeface="Times New Roman" panose="02020603050405020304" charset="0"/>
                <a:cs typeface="Times New Roman" panose="02020603050405020304" charset="0"/>
                <a:sym typeface="+mn-ea"/>
              </a:rPr>
              <a:t>Circuit Diagram </a:t>
            </a:r>
            <a:endParaRPr dirty="0" sz="2600" lang="en-US">
              <a:latin typeface="Times New Roman" panose="02020603050405020304" charset="0"/>
              <a:cs typeface="Times New Roman" panose="02020603050405020304" charset="0"/>
            </a:endParaRPr>
          </a:p>
          <a:p>
            <a:r>
              <a:rPr dirty="0" sz="2600" lang="en-US">
                <a:latin typeface="Times New Roman" panose="02020603050405020304" charset="0"/>
                <a:cs typeface="Times New Roman" panose="02020603050405020304" charset="0"/>
              </a:rPr>
              <a:t>3s BMS &amp; 3S 18650 Battery Pack</a:t>
            </a:r>
            <a:endParaRPr dirty="0" sz="2600" lang="en-US">
              <a:latin typeface="Times New Roman" panose="02020603050405020304" charset="0"/>
              <a:cs typeface="Times New Roman" panose="02020603050405020304" charset="0"/>
            </a:endParaRPr>
          </a:p>
          <a:p>
            <a:r>
              <a:rPr dirty="0" sz="2600" lang="en-US">
                <a:latin typeface="Times New Roman" panose="02020603050405020304" charset="0"/>
                <a:cs typeface="Times New Roman" panose="02020603050405020304" charset="0"/>
              </a:rPr>
              <a:t>SOC &amp; SOH Monitoring using INA219</a:t>
            </a:r>
            <a:endParaRPr dirty="0" sz="2600" lang="en-US">
              <a:latin typeface="Times New Roman" panose="02020603050405020304" charset="0"/>
              <a:cs typeface="Times New Roman" panose="02020603050405020304" charset="0"/>
            </a:endParaRPr>
          </a:p>
          <a:p>
            <a:r>
              <a:rPr dirty="0" sz="2600" lang="en-US">
                <a:latin typeface="Times New Roman" panose="02020603050405020304" charset="0"/>
                <a:cs typeface="Times New Roman" panose="02020603050405020304" charset="0"/>
              </a:rPr>
              <a:t>Prototype model</a:t>
            </a:r>
            <a:endParaRPr dirty="0" sz="2600" lang="en-US">
              <a:latin typeface="Times New Roman" panose="02020603050405020304" charset="0"/>
              <a:cs typeface="Times New Roman" panose="02020603050405020304" charset="0"/>
            </a:endParaRPr>
          </a:p>
          <a:p>
            <a:pPr indent="0" marL="0">
              <a:buNone/>
            </a:pPr>
            <a:endParaRPr dirty="0" sz="2600" lang="en-US">
              <a:latin typeface="Times New Roman" panose="02020603050405020304" charset="0"/>
              <a:cs typeface="Times New Roman" panose="02020603050405020304" charset="0"/>
            </a:endParaRPr>
          </a:p>
          <a:p>
            <a:endParaRPr dirty="0" sz="2600" lang="en-US">
              <a:latin typeface="Times New Roman" panose="02020603050405020304" charset="0"/>
              <a:cs typeface="Times New Roman" panose="02020603050405020304" charset="0"/>
            </a:endParaRPr>
          </a:p>
          <a:p>
            <a:endParaRPr dirty="0" sz="2600" lang="en-US">
              <a:latin typeface="Times New Roman" panose="02020603050405020304" charset="0"/>
              <a:cs typeface="Times New Roman" panose="02020603050405020304" charset="0"/>
            </a:endParaRPr>
          </a:p>
        </p:txBody>
      </p:sp>
      <p:sp>
        <p:nvSpPr>
          <p:cNvPr id="1048598" name="Date Placeholder 3"/>
          <p:cNvSpPr>
            <a:spLocks noGrp="1"/>
          </p:cNvSpPr>
          <p:nvPr>
            <p:ph type="dt" sz="half" idx="10"/>
          </p:nvPr>
        </p:nvSpPr>
        <p:spPr/>
        <p:txBody>
          <a:bodyPr/>
          <a:p>
            <a:fld id="{08B7CB76-42F4-468B-AD74-DD075DBC4067}" type="datetime1">
              <a:rPr lang="en-US" smtClean="0"/>
              <a:t>9/26/2025</a:t>
            </a:fld>
            <a:endParaRPr lang="en-US"/>
          </a:p>
        </p:txBody>
      </p:sp>
      <p:sp>
        <p:nvSpPr>
          <p:cNvPr id="1048599" name="Slide Number Placeholder 4"/>
          <p:cNvSpPr>
            <a:spLocks noGrp="1"/>
          </p:cNvSpPr>
          <p:nvPr>
            <p:ph type="sldNum" sz="quarter" idx="12"/>
          </p:nvPr>
        </p:nvSpPr>
        <p:spPr/>
        <p:txBody>
          <a:bodyPr/>
          <a:p>
            <a:fld id="{9B618960-8005-486C-9A75-10CB2AAC16F9}"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00" name="Title 1"/>
          <p:cNvSpPr>
            <a:spLocks noGrp="1"/>
          </p:cNvSpPr>
          <p:nvPr>
            <p:ph type="title"/>
          </p:nvPr>
        </p:nvSpPr>
        <p:spPr/>
        <p:txBody>
          <a:bodyPr/>
          <a:p>
            <a:pPr algn="l"/>
            <a:r>
              <a:rPr lang="en-US">
                <a:latin typeface="Times New Roman" panose="02020603050405020304" charset="0"/>
                <a:cs typeface="Times New Roman" panose="02020603050405020304" charset="0"/>
              </a:rPr>
              <a:t>Problem Statement </a:t>
            </a:r>
            <a:endParaRPr lang="en-US">
              <a:latin typeface="Times New Roman" panose="02020603050405020304" charset="0"/>
              <a:cs typeface="Times New Roman" panose="02020603050405020304" charset="0"/>
            </a:endParaRPr>
          </a:p>
        </p:txBody>
      </p:sp>
      <p:sp>
        <p:nvSpPr>
          <p:cNvPr id="1048601" name="Content Placeholder 2"/>
          <p:cNvSpPr>
            <a:spLocks noGrp="1"/>
          </p:cNvSpPr>
          <p:nvPr>
            <p:ph idx="1"/>
          </p:nvPr>
        </p:nvSpPr>
        <p:spPr/>
        <p:txBody>
          <a:bodyPr/>
          <a:p>
            <a:pPr algn="just" indent="0" marL="0">
              <a:buNone/>
            </a:pPr>
            <a:r>
              <a:rPr altLang="en-US" sz="2600" lang="en-US">
                <a:latin typeface="Times New Roman" panose="02020603050405020304" charset="0"/>
                <a:cs typeface="Times New Roman" panose="02020603050405020304" charset="0"/>
              </a:rPr>
              <a:t>Traditional BMS solutions, limited to voltage and current monitoring, cannot detect early signs of thermal runaway, hot spots, or harmful gas emissions—leading to safety risks, reduced battery life, and costly failures.</a:t>
            </a:r>
            <a:endParaRPr altLang="en-US" sz="2600" lang="en-US">
              <a:latin typeface="Times New Roman" panose="02020603050405020304" charset="0"/>
              <a:cs typeface="Times New Roman" panose="02020603050405020304" charset="0"/>
            </a:endParaRPr>
          </a:p>
        </p:txBody>
      </p:sp>
      <p:sp>
        <p:nvSpPr>
          <p:cNvPr id="1048602" name="Date Placeholder 3"/>
          <p:cNvSpPr>
            <a:spLocks noGrp="1"/>
          </p:cNvSpPr>
          <p:nvPr>
            <p:ph type="dt" sz="half" idx="10"/>
          </p:nvPr>
        </p:nvSpPr>
        <p:spPr/>
        <p:txBody>
          <a:bodyPr/>
          <a:p>
            <a:fld id="{A965CFEB-99F7-4BCD-923F-67E8AE187193}" type="datetime1">
              <a:rPr lang="en-US" smtClean="0"/>
              <a:t>9/26/2025</a:t>
            </a:fld>
            <a:endParaRPr lang="en-US"/>
          </a:p>
        </p:txBody>
      </p:sp>
      <p:sp>
        <p:nvSpPr>
          <p:cNvPr id="1048603" name="Slide Number Placeholder 4"/>
          <p:cNvSpPr>
            <a:spLocks noGrp="1"/>
          </p:cNvSpPr>
          <p:nvPr>
            <p:ph type="sldNum" sz="quarter" idx="12"/>
          </p:nvPr>
        </p:nvSpPr>
        <p:spPr/>
        <p:txBody>
          <a:bodyPr/>
          <a:p>
            <a:fld id="{9B618960-8005-486C-9A75-10CB2AAC16F9}"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04" name="Title 1"/>
          <p:cNvSpPr>
            <a:spLocks noGrp="1"/>
          </p:cNvSpPr>
          <p:nvPr>
            <p:ph type="title"/>
          </p:nvPr>
        </p:nvSpPr>
        <p:spPr/>
        <p:txBody>
          <a:bodyPr/>
          <a:p>
            <a:pPr algn="l"/>
            <a:r>
              <a:rPr dirty="0" sz="4000" lang="en-US">
                <a:latin typeface="Times New Roman" panose="02020603050405020304" charset="0"/>
                <a:cs typeface="Times New Roman" panose="02020603050405020304" charset="0"/>
              </a:rPr>
              <a:t>Project Objective:</a:t>
            </a:r>
            <a:endParaRPr dirty="0" sz="4000" lang="en-US">
              <a:latin typeface="Times New Roman" panose="02020603050405020304" charset="0"/>
              <a:cs typeface="Times New Roman" panose="02020603050405020304" charset="0"/>
            </a:endParaRPr>
          </a:p>
        </p:txBody>
      </p:sp>
      <p:sp>
        <p:nvSpPr>
          <p:cNvPr id="1048605" name="Content Placeholder 2"/>
          <p:cNvSpPr>
            <a:spLocks noGrp="1"/>
          </p:cNvSpPr>
          <p:nvPr>
            <p:ph idx="1"/>
          </p:nvPr>
        </p:nvSpPr>
        <p:spPr/>
        <p:txBody>
          <a:bodyPr/>
          <a:p>
            <a:pPr algn="just" indent="0" marL="0">
              <a:lnSpc>
                <a:spcPct val="100000"/>
              </a:lnSpc>
              <a:buNone/>
            </a:pPr>
            <a:r>
              <a:rPr altLang="en-US" sz="2400" lang="en-US">
                <a:latin typeface="Times New Roman" panose="02020603050405020304" charset="0"/>
                <a:cs typeface="Times New Roman" panose="02020603050405020304" charset="0"/>
              </a:rPr>
              <a:t>This system prioritises enhanced safety mechanisms and real-time monitoring capabilities. The focus is on proactive protection against potential hazards and providing accurate operational data.</a:t>
            </a:r>
            <a:endParaRPr altLang="en-US" sz="2400" lang="en-US">
              <a:latin typeface="Times New Roman" panose="02020603050405020304" charset="0"/>
              <a:cs typeface="Times New Roman" panose="02020603050405020304" charset="0"/>
            </a:endParaRPr>
          </a:p>
          <a:p>
            <a:pPr algn="just">
              <a:lnSpc>
                <a:spcPct val="100000"/>
              </a:lnSpc>
            </a:pPr>
            <a:r>
              <a:rPr altLang="en-US" sz="2400" lang="en-US">
                <a:latin typeface="Times New Roman" panose="02020603050405020304" charset="0"/>
                <a:cs typeface="Times New Roman" panose="02020603050405020304" charset="0"/>
              </a:rPr>
              <a:t>Proactive hazard prevention</a:t>
            </a:r>
            <a:endParaRPr altLang="en-US" sz="2400" lang="en-US">
              <a:latin typeface="Times New Roman" panose="02020603050405020304" charset="0"/>
              <a:cs typeface="Times New Roman" panose="02020603050405020304" charset="0"/>
            </a:endParaRPr>
          </a:p>
          <a:p>
            <a:pPr algn="just">
              <a:lnSpc>
                <a:spcPct val="100000"/>
              </a:lnSpc>
            </a:pPr>
            <a:r>
              <a:rPr altLang="en-US" sz="2400" lang="en-US">
                <a:latin typeface="Times New Roman" panose="02020603050405020304" charset="0"/>
                <a:cs typeface="Times New Roman" panose="02020603050405020304" charset="0"/>
              </a:rPr>
              <a:t>Accurate operational data</a:t>
            </a:r>
            <a:endParaRPr altLang="en-US" sz="2400" lang="en-US">
              <a:latin typeface="Times New Roman" panose="02020603050405020304" charset="0"/>
              <a:cs typeface="Times New Roman" panose="02020603050405020304" charset="0"/>
            </a:endParaRPr>
          </a:p>
          <a:p>
            <a:pPr algn="just">
              <a:lnSpc>
                <a:spcPct val="100000"/>
              </a:lnSpc>
            </a:pPr>
            <a:r>
              <a:rPr altLang="en-US" sz="2400" lang="en-US">
                <a:latin typeface="Times New Roman" panose="02020603050405020304" charset="0"/>
                <a:cs typeface="Times New Roman" panose="02020603050405020304" charset="0"/>
              </a:rPr>
              <a:t>Optimised battery lifespan</a:t>
            </a:r>
            <a:endParaRPr altLang="en-US" sz="2400" lang="en-US">
              <a:latin typeface="Times New Roman" panose="02020603050405020304" charset="0"/>
              <a:cs typeface="Times New Roman" panose="02020603050405020304" charset="0"/>
            </a:endParaRPr>
          </a:p>
          <a:p>
            <a:pPr algn="just">
              <a:lnSpc>
                <a:spcPct val="100000"/>
              </a:lnSpc>
            </a:pPr>
            <a:r>
              <a:rPr altLang="en-US" sz="2400" lang="en-US">
                <a:latin typeface="Times New Roman" panose="02020603050405020304" charset="0"/>
                <a:cs typeface="Times New Roman" panose="02020603050405020304" charset="0"/>
              </a:rPr>
              <a:t> </a:t>
            </a:r>
            <a:r>
              <a:rPr altLang="en-US" sz="2400" lang="en-US">
                <a:latin typeface="Times New Roman" panose="02020603050405020304" charset="0"/>
                <a:cs typeface="Times New Roman" panose="02020603050405020304" charset="0"/>
                <a:sym typeface="+mn-ea"/>
              </a:rPr>
              <a:t>Optimised saftey system</a:t>
            </a:r>
            <a:endParaRPr altLang="en-US" sz="2400" lang="en-US">
              <a:latin typeface="Times New Roman" panose="02020603050405020304" charset="0"/>
              <a:cs typeface="Times New Roman" panose="02020603050405020304" charset="0"/>
            </a:endParaRPr>
          </a:p>
        </p:txBody>
      </p:sp>
      <p:sp>
        <p:nvSpPr>
          <p:cNvPr id="1048606" name="Date Placeholder 3"/>
          <p:cNvSpPr>
            <a:spLocks noGrp="1"/>
          </p:cNvSpPr>
          <p:nvPr>
            <p:ph type="dt" sz="half" idx="10"/>
          </p:nvPr>
        </p:nvSpPr>
        <p:spPr/>
        <p:txBody>
          <a:bodyPr/>
          <a:p>
            <a:fld id="{56E296F3-334C-4E67-9DEB-1A13C8280C15}" type="datetime1">
              <a:rPr lang="en-US" smtClean="0"/>
              <a:t>9/26/2025</a:t>
            </a:fld>
            <a:endParaRPr lang="en-US"/>
          </a:p>
        </p:txBody>
      </p:sp>
      <p:sp>
        <p:nvSpPr>
          <p:cNvPr id="1048607" name="Slide Number Placeholder 4"/>
          <p:cNvSpPr>
            <a:spLocks noGrp="1"/>
          </p:cNvSpPr>
          <p:nvPr>
            <p:ph type="sldNum" sz="quarter" idx="12"/>
          </p:nvPr>
        </p:nvSpPr>
        <p:spPr/>
        <p:txBody>
          <a:bodyPr/>
          <a:p>
            <a:fld id="{9B618960-8005-486C-9A75-10CB2AAC16F9}"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08" name="Title 1"/>
          <p:cNvSpPr>
            <a:spLocks noGrp="1"/>
          </p:cNvSpPr>
          <p:nvPr>
            <p:ph type="title"/>
          </p:nvPr>
        </p:nvSpPr>
        <p:spPr/>
        <p:txBody>
          <a:bodyPr/>
          <a:p>
            <a:pPr algn="l"/>
            <a:r>
              <a:rPr dirty="0" sz="4000" lang="en-IN">
                <a:latin typeface="Times New Roman" panose="02020603050405020304" charset="0"/>
                <a:cs typeface="Times New Roman" panose="02020603050405020304" charset="0"/>
              </a:rPr>
              <a:t>Software Analysis &amp; Troubleshooting</a:t>
            </a:r>
            <a:endParaRPr dirty="0" sz="4000" lang="en-IN">
              <a:latin typeface="Times New Roman" panose="02020603050405020304" charset="0"/>
              <a:cs typeface="Times New Roman" panose="02020603050405020304" charset="0"/>
            </a:endParaRPr>
          </a:p>
        </p:txBody>
      </p:sp>
      <p:sp>
        <p:nvSpPr>
          <p:cNvPr id="1048609" name="Content Placeholder 2"/>
          <p:cNvSpPr>
            <a:spLocks noGrp="1"/>
          </p:cNvSpPr>
          <p:nvPr>
            <p:ph idx="1"/>
          </p:nvPr>
        </p:nvSpPr>
        <p:spPr/>
        <p:txBody>
          <a:bodyPr/>
          <a:p>
            <a:pPr>
              <a:buFont typeface="Arial" panose="020B0604020202020204" pitchFamily="34" charset="0"/>
              <a:buChar char="•"/>
            </a:pPr>
            <a:r>
              <a:rPr dirty="0" sz="2800" lang="en-IN">
                <a:latin typeface="Times New Roman" panose="02020603050405020304" charset="0"/>
                <a:cs typeface="Times New Roman" panose="02020603050405020304" charset="0"/>
              </a:rPr>
              <a:t>Tools Used → </a:t>
            </a:r>
            <a:r>
              <a:rPr dirty="0" sz="2800" lang="en-IN" err="1">
                <a:latin typeface="Times New Roman" panose="02020603050405020304" charset="0"/>
                <a:cs typeface="Times New Roman" panose="02020603050405020304" charset="0"/>
              </a:rPr>
              <a:t>Wokwi</a:t>
            </a:r>
            <a:r>
              <a:rPr dirty="0" sz="2800" lang="en-IN">
                <a:latin typeface="Times New Roman" panose="02020603050405020304" charset="0"/>
                <a:cs typeface="Times New Roman" panose="02020603050405020304" charset="0"/>
              </a:rPr>
              <a:t> (simulation) </a:t>
            </a:r>
            <a:endParaRPr dirty="0" sz="2800" lang="en-IN">
              <a:latin typeface="Times New Roman" panose="02020603050405020304" charset="0"/>
              <a:cs typeface="Times New Roman" panose="02020603050405020304" charset="0"/>
            </a:endParaRPr>
          </a:p>
          <a:p>
            <a:pPr>
              <a:buFont typeface="Arial" panose="020B0604020202020204" pitchFamily="34" charset="0"/>
              <a:buChar char="•"/>
            </a:pPr>
            <a:r>
              <a:rPr dirty="0" sz="2800" lang="en-IN">
                <a:latin typeface="Times New Roman" panose="02020603050405020304" charset="0"/>
                <a:cs typeface="Times New Roman" panose="02020603050405020304" charset="0"/>
              </a:rPr>
              <a:t>Steps → Simulated circuits → Found errors → Debugging → Re-tested in </a:t>
            </a:r>
            <a:r>
              <a:rPr dirty="0" sz="2800" lang="en-IN" err="1">
                <a:latin typeface="Times New Roman" panose="02020603050405020304" charset="0"/>
                <a:cs typeface="Times New Roman" panose="02020603050405020304" charset="0"/>
              </a:rPr>
              <a:t>Wokwi</a:t>
            </a:r>
            <a:endParaRPr dirty="0" sz="2800" lang="en-IN">
              <a:latin typeface="Times New Roman" panose="02020603050405020304" charset="0"/>
              <a:cs typeface="Times New Roman" panose="02020603050405020304" charset="0"/>
            </a:endParaRPr>
          </a:p>
          <a:p>
            <a:pPr>
              <a:buFont typeface="Arial" panose="020B0604020202020204" pitchFamily="34" charset="0"/>
              <a:buChar char="•"/>
            </a:pPr>
            <a:r>
              <a:rPr dirty="0" sz="2800" lang="en-IN">
                <a:latin typeface="Times New Roman" panose="02020603050405020304" charset="0"/>
                <a:cs typeface="Times New Roman" panose="02020603050405020304" charset="0"/>
              </a:rPr>
              <a:t>Outcome → Faster debugging, safer hardware testing, improved accuracy</a:t>
            </a:r>
            <a:endParaRPr dirty="0" sz="2800" lang="en-IN">
              <a:latin typeface="Times New Roman" panose="02020603050405020304" charset="0"/>
              <a:cs typeface="Times New Roman" panose="02020603050405020304" charset="0"/>
            </a:endParaRPr>
          </a:p>
          <a:p>
            <a:r>
              <a:rPr dirty="0" sz="2800" lang="en-US">
                <a:latin typeface="Times New Roman" panose="02020603050405020304" charset="0"/>
                <a:cs typeface="Times New Roman" panose="02020603050405020304" charset="0"/>
              </a:rPr>
              <a:t>During development we made 70+ software revisions — each iteration reduced faults, improved stability in simulation, and increased confidence before hardware testing.</a:t>
            </a:r>
            <a:endParaRPr dirty="0" sz="2800" lang="en-IN">
              <a:latin typeface="Times New Roman" panose="02020603050405020304" charset="0"/>
              <a:cs typeface="Times New Roman" panose="02020603050405020304" charset="0"/>
            </a:endParaRPr>
          </a:p>
        </p:txBody>
      </p:sp>
      <p:sp>
        <p:nvSpPr>
          <p:cNvPr id="1048610" name="Date Placeholder 3"/>
          <p:cNvSpPr>
            <a:spLocks noGrp="1"/>
          </p:cNvSpPr>
          <p:nvPr>
            <p:ph type="dt" sz="half" idx="10"/>
          </p:nvPr>
        </p:nvSpPr>
        <p:spPr/>
        <p:txBody>
          <a:bodyPr/>
          <a:p>
            <a:fld id="{B61EE9DC-00AD-40DC-B7D1-8885CA6AE3C7}" type="datetime1">
              <a:rPr lang="en-US" smtClean="0"/>
              <a:t>9/26/2025</a:t>
            </a:fld>
            <a:endParaRPr lang="en-US"/>
          </a:p>
        </p:txBody>
      </p:sp>
      <p:sp>
        <p:nvSpPr>
          <p:cNvPr id="1048611" name="Slide Number Placeholder 4"/>
          <p:cNvSpPr>
            <a:spLocks noGrp="1"/>
          </p:cNvSpPr>
          <p:nvPr>
            <p:ph type="sldNum" sz="quarter" idx="12"/>
          </p:nvPr>
        </p:nvSpPr>
        <p:spPr/>
        <p:txBody>
          <a:bodyPr/>
          <a:p>
            <a:fld id="{9B618960-8005-486C-9A75-10CB2AAC16F9}"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12" name="Title 1"/>
          <p:cNvSpPr>
            <a:spLocks noGrp="1"/>
          </p:cNvSpPr>
          <p:nvPr>
            <p:ph type="title"/>
          </p:nvPr>
        </p:nvSpPr>
        <p:spPr/>
        <p:txBody>
          <a:bodyPr/>
          <a:p>
            <a:pPr algn="l"/>
            <a:r>
              <a:rPr dirty="0" lang="en-US"/>
              <a:t>Block diagram :</a:t>
            </a:r>
            <a:endParaRPr dirty="0" lang="en-US"/>
          </a:p>
        </p:txBody>
      </p:sp>
      <p:pic>
        <p:nvPicPr>
          <p:cNvPr id="2097154" name="Picture 4" descr="A diagram of a computer system  AI-generated content may be incorrect."/>
          <p:cNvPicPr>
            <a:picLocks noChangeAspect="1"/>
          </p:cNvPicPr>
          <p:nvPr/>
        </p:nvPicPr>
        <p:blipFill>
          <a:blip xmlns:r="http://schemas.openxmlformats.org/officeDocument/2006/relationships" r:embed="rId1"/>
          <a:stretch>
            <a:fillRect/>
          </a:stretch>
        </p:blipFill>
        <p:spPr>
          <a:xfrm>
            <a:off x="1458555" y="1612120"/>
            <a:ext cx="9274890" cy="4598605"/>
          </a:xfrm>
          <a:prstGeom prst="rect"/>
        </p:spPr>
      </p:pic>
      <p:sp>
        <p:nvSpPr>
          <p:cNvPr id="1048613" name="Date Placeholder 2"/>
          <p:cNvSpPr>
            <a:spLocks noGrp="1"/>
          </p:cNvSpPr>
          <p:nvPr>
            <p:ph type="dt" sz="half" idx="10"/>
          </p:nvPr>
        </p:nvSpPr>
        <p:spPr/>
        <p:txBody>
          <a:bodyPr/>
          <a:p>
            <a:fld id="{7A7E1B8F-2753-4044-897B-975A8A7B3E53}" type="datetime1">
              <a:rPr lang="en-US" smtClean="0"/>
              <a:t>9/26/2025</a:t>
            </a:fld>
            <a:endParaRPr lang="en-US"/>
          </a:p>
        </p:txBody>
      </p:sp>
      <p:sp>
        <p:nvSpPr>
          <p:cNvPr id="1048614" name="Slide Number Placeholder 3"/>
          <p:cNvSpPr>
            <a:spLocks noGrp="1"/>
          </p:cNvSpPr>
          <p:nvPr>
            <p:ph type="sldNum" sz="quarter" idx="12"/>
          </p:nvPr>
        </p:nvSpPr>
        <p:spPr/>
        <p:txBody>
          <a:bodyPr/>
          <a:p>
            <a:fld id="{9B618960-8005-486C-9A75-10CB2AAC16F9}"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15" name="Title 1"/>
          <p:cNvSpPr>
            <a:spLocks noGrp="1"/>
          </p:cNvSpPr>
          <p:nvPr>
            <p:ph type="title"/>
          </p:nvPr>
        </p:nvSpPr>
        <p:spPr/>
        <p:txBody>
          <a:bodyPr/>
          <a:p>
            <a:pPr algn="l"/>
            <a:r>
              <a:rPr dirty="0" sz="4000" lang="en-US"/>
              <a:t>CORE COMPONENT UTILISED</a:t>
            </a:r>
            <a:endParaRPr dirty="0" sz="4000" lang="en-US"/>
          </a:p>
        </p:txBody>
      </p:sp>
      <p:sp>
        <p:nvSpPr>
          <p:cNvPr id="1048616" name="Content Placeholder 4"/>
          <p:cNvSpPr>
            <a:spLocks noGrp="1"/>
          </p:cNvSpPr>
          <p:nvPr>
            <p:ph idx="1"/>
            <p:custDataLst>
              <p:tags r:id="rId1"/>
            </p:custDataLst>
          </p:nvPr>
        </p:nvSpPr>
        <p:spPr>
          <a:xfrm>
            <a:off x="609600" y="1608455"/>
            <a:ext cx="5003800" cy="4518025"/>
          </a:xfrm>
        </p:spPr>
        <p:txBody>
          <a:bodyPr/>
          <a:p>
            <a:pPr algn="just" indent="0" marL="0">
              <a:buNone/>
            </a:pPr>
            <a:r>
              <a:rPr sz="2400" lang="en-US">
                <a:latin typeface="Times New Roman" panose="02020603050405020304" charset="0"/>
                <a:cs typeface="Times New Roman" panose="02020603050405020304" charset="0"/>
              </a:rPr>
              <a:t>ESP-32</a:t>
            </a:r>
            <a:endParaRPr sz="2400" lang="en-US">
              <a:latin typeface="Times New Roman" panose="02020603050405020304" charset="0"/>
              <a:cs typeface="Times New Roman" panose="02020603050405020304" charset="0"/>
            </a:endParaRPr>
          </a:p>
          <a:p>
            <a:pPr algn="just" indent="0" marL="0">
              <a:buNone/>
            </a:pPr>
            <a:r>
              <a:rPr altLang="en-US" sz="2400" lang="en-US">
                <a:latin typeface="Times New Roman" panose="02020603050405020304" charset="0"/>
                <a:cs typeface="Times New Roman" panose="02020603050405020304" charset="0"/>
              </a:rPr>
              <a:t>The ESP32 collects data from voltage, current, temperature (NTC &amp; IR), and MQ-135 gas sensors. It processes this information to detect overheating, thermal runaway, or harmful gas emissions and triggers alerts. It also enables wireless monitoring for real-time safety and diagnostics.</a:t>
            </a:r>
            <a:r>
              <a:rPr sz="2400" lang="en-US">
                <a:latin typeface="Times New Roman" panose="02020603050405020304" charset="0"/>
                <a:cs typeface="Times New Roman" panose="02020603050405020304" charset="0"/>
              </a:rPr>
              <a:t>  </a:t>
            </a:r>
            <a:endParaRPr sz="2400" lang="en-US">
              <a:latin typeface="Times New Roman" panose="02020603050405020304" charset="0"/>
              <a:cs typeface="Times New Roman" panose="02020603050405020304" charset="0"/>
            </a:endParaRPr>
          </a:p>
        </p:txBody>
      </p:sp>
      <p:sp>
        <p:nvSpPr>
          <p:cNvPr id="1048617" name="Date Placeholder 2"/>
          <p:cNvSpPr>
            <a:spLocks noGrp="1"/>
          </p:cNvSpPr>
          <p:nvPr>
            <p:ph type="dt" sz="half" idx="10"/>
          </p:nvPr>
        </p:nvSpPr>
        <p:spPr/>
        <p:txBody>
          <a:bodyPr/>
          <a:p>
            <a:fld id="{9DD2A96E-ADAC-475E-9D6E-7ED1124FC09A}" type="datetime1">
              <a:rPr lang="en-US" smtClean="0"/>
              <a:t>9/26/2025</a:t>
            </a:fld>
            <a:endParaRPr lang="en-US"/>
          </a:p>
        </p:txBody>
      </p:sp>
      <p:sp>
        <p:nvSpPr>
          <p:cNvPr id="1048618" name="Slide Number Placeholder 3"/>
          <p:cNvSpPr>
            <a:spLocks noGrp="1"/>
          </p:cNvSpPr>
          <p:nvPr>
            <p:ph type="sldNum" sz="quarter" idx="12"/>
          </p:nvPr>
        </p:nvSpPr>
        <p:spPr/>
        <p:txBody>
          <a:bodyPr/>
          <a:p>
            <a:fld id="{9B618960-8005-486C-9A75-10CB2AAC16F9}" type="slidenum">
              <a:rPr lang="en-US" smtClean="0"/>
              <a:t>7</a:t>
            </a:fld>
            <a:endParaRPr lang="en-US"/>
          </a:p>
        </p:txBody>
      </p:sp>
      <p:pic>
        <p:nvPicPr>
          <p:cNvPr id="2097155" name="Picture 5" descr="ESP32-WROOM-32 Development Board Close-Up"/>
          <p:cNvPicPr>
            <a:picLocks noChangeAspect="1"/>
          </p:cNvPicPr>
          <p:nvPr/>
        </p:nvPicPr>
        <p:blipFill>
          <a:blip xmlns:r="http://schemas.openxmlformats.org/officeDocument/2006/relationships" r:embed="rId2"/>
          <a:stretch>
            <a:fillRect/>
          </a:stretch>
        </p:blipFill>
        <p:spPr>
          <a:xfrm>
            <a:off x="7088505" y="1155700"/>
            <a:ext cx="3218180" cy="4827905"/>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19" name="Content Placeholder 2"/>
          <p:cNvSpPr>
            <a:spLocks noGrp="1"/>
          </p:cNvSpPr>
          <p:nvPr>
            <p:ph idx="1"/>
          </p:nvPr>
        </p:nvSpPr>
        <p:spPr>
          <a:xfrm>
            <a:off x="609600" y="3897630"/>
            <a:ext cx="3657600" cy="3160395"/>
          </a:xfrm>
        </p:spPr>
        <p:txBody>
          <a:bodyPr/>
          <a:p>
            <a:pPr algn="just" indent="0" marL="0">
              <a:buNone/>
            </a:pPr>
            <a:r>
              <a:rPr altLang="en-US" sz="2000" lang="en-US"/>
              <a:t>The NTC thermistor monitors battery temperature for early overheating detection and sends data to the ESP32.</a:t>
            </a:r>
            <a:endParaRPr altLang="en-US" sz="2000" lang="en-US"/>
          </a:p>
        </p:txBody>
      </p:sp>
      <p:pic>
        <p:nvPicPr>
          <p:cNvPr id="2097156" name="Picture 3" descr="images"/>
          <p:cNvPicPr>
            <a:picLocks noChangeAspect="1"/>
          </p:cNvPicPr>
          <p:nvPr/>
        </p:nvPicPr>
        <p:blipFill>
          <a:blip xmlns:r="http://schemas.openxmlformats.org/officeDocument/2006/relationships" r:embed="rId1"/>
          <a:stretch>
            <a:fillRect/>
          </a:stretch>
        </p:blipFill>
        <p:spPr>
          <a:xfrm>
            <a:off x="609600" y="1600200"/>
            <a:ext cx="3657600" cy="1828800"/>
          </a:xfrm>
          <a:prstGeom prst="rect"/>
        </p:spPr>
      </p:pic>
      <p:pic>
        <p:nvPicPr>
          <p:cNvPr id="2097157" name="Picture 5" descr="download (5)"/>
          <p:cNvPicPr>
            <a:picLocks noChangeAspect="1"/>
          </p:cNvPicPr>
          <p:nvPr/>
        </p:nvPicPr>
        <p:blipFill>
          <a:blip xmlns:r="http://schemas.openxmlformats.org/officeDocument/2006/relationships" r:embed="rId2"/>
          <a:stretch>
            <a:fillRect/>
          </a:stretch>
        </p:blipFill>
        <p:spPr>
          <a:xfrm>
            <a:off x="8269605" y="1600200"/>
            <a:ext cx="3312795" cy="1828800"/>
          </a:xfrm>
          <a:prstGeom prst="rect"/>
        </p:spPr>
      </p:pic>
      <p:pic>
        <p:nvPicPr>
          <p:cNvPr id="2097158" name="Picture 6" descr="download (8)"/>
          <p:cNvPicPr>
            <a:picLocks noChangeAspect="1"/>
          </p:cNvPicPr>
          <p:nvPr/>
        </p:nvPicPr>
        <p:blipFill>
          <a:blip xmlns:r="http://schemas.openxmlformats.org/officeDocument/2006/relationships" r:embed="rId3"/>
          <a:stretch>
            <a:fillRect/>
          </a:stretch>
        </p:blipFill>
        <p:spPr>
          <a:xfrm>
            <a:off x="4583430" y="1600200"/>
            <a:ext cx="3370580" cy="1828800"/>
          </a:xfrm>
          <a:prstGeom prst="rect"/>
        </p:spPr>
      </p:pic>
      <p:sp>
        <p:nvSpPr>
          <p:cNvPr id="1048620" name="Text Box 12"/>
          <p:cNvSpPr txBox="1"/>
          <p:nvPr/>
        </p:nvSpPr>
        <p:spPr>
          <a:xfrm>
            <a:off x="4584065" y="3897630"/>
            <a:ext cx="3369945" cy="2593975"/>
          </a:xfrm>
          <a:prstGeom prst="rect"/>
          <a:noFill/>
        </p:spPr>
        <p:txBody>
          <a:bodyPr rtlCol="0" wrap="square">
            <a:noAutofit/>
          </a:bodyPr>
          <a:p>
            <a:pPr algn="just"/>
            <a:r>
              <a:rPr altLang="en-US" lang="en-US"/>
              <a:t>The MLX90614ESF infrared sensor measures temperature without contact and detects hot spots early. It communicates via I²C to provide real-time monitoring and safety alerts.</a:t>
            </a:r>
            <a:endParaRPr altLang="en-US" lang="en-US"/>
          </a:p>
        </p:txBody>
      </p:sp>
      <p:sp>
        <p:nvSpPr>
          <p:cNvPr id="1048621" name="Text Box 13"/>
          <p:cNvSpPr txBox="1"/>
          <p:nvPr/>
        </p:nvSpPr>
        <p:spPr>
          <a:xfrm>
            <a:off x="8270875" y="3897630"/>
            <a:ext cx="3362325" cy="2196465"/>
          </a:xfrm>
          <a:prstGeom prst="rect"/>
          <a:noFill/>
        </p:spPr>
        <p:txBody>
          <a:bodyPr rtlCol="0" wrap="square">
            <a:noAutofit/>
          </a:bodyPr>
          <a:p>
            <a:r>
              <a:rPr altLang="en-US" lang="en-US"/>
              <a:t>The MQ-135 gas sensor detects harmful gases like smoke and NH₃ and sends data to the ESP32, which triggers alerts to prevent hazards.</a:t>
            </a:r>
            <a:endParaRPr altLang="en-US" lang="en-US"/>
          </a:p>
        </p:txBody>
      </p:sp>
      <p:sp>
        <p:nvSpPr>
          <p:cNvPr id="1048622" name="Text Box 14"/>
          <p:cNvSpPr txBox="1"/>
          <p:nvPr/>
        </p:nvSpPr>
        <p:spPr>
          <a:xfrm>
            <a:off x="609600" y="1180465"/>
            <a:ext cx="3657600" cy="368300"/>
          </a:xfrm>
          <a:prstGeom prst="rect"/>
          <a:noFill/>
        </p:spPr>
        <p:txBody>
          <a:bodyPr rtlCol="0" wrap="square">
            <a:spAutoFit/>
          </a:bodyPr>
          <a:p>
            <a:pPr algn="ctr"/>
            <a:r>
              <a:rPr lang="en-US"/>
              <a:t>NTC Thermistor </a:t>
            </a:r>
            <a:endParaRPr lang="en-US"/>
          </a:p>
        </p:txBody>
      </p:sp>
      <p:sp>
        <p:nvSpPr>
          <p:cNvPr id="1048623" name="Text Box 15"/>
          <p:cNvSpPr txBox="1"/>
          <p:nvPr/>
        </p:nvSpPr>
        <p:spPr>
          <a:xfrm>
            <a:off x="8270875" y="1180465"/>
            <a:ext cx="3311525" cy="368300"/>
          </a:xfrm>
          <a:prstGeom prst="rect"/>
          <a:noFill/>
        </p:spPr>
        <p:txBody>
          <a:bodyPr rtlCol="0" wrap="square">
            <a:spAutoFit/>
          </a:bodyPr>
          <a:p>
            <a:pPr algn="ctr"/>
            <a:r>
              <a:rPr altLang="en-US" lang="en-US">
                <a:sym typeface="+mn-ea"/>
              </a:rPr>
              <a:t>MQ-135 gas sensor</a:t>
            </a:r>
            <a:endParaRPr lang="en-US"/>
          </a:p>
        </p:txBody>
      </p:sp>
      <p:sp>
        <p:nvSpPr>
          <p:cNvPr id="1048624" name="Text Box 16"/>
          <p:cNvSpPr txBox="1"/>
          <p:nvPr/>
        </p:nvSpPr>
        <p:spPr>
          <a:xfrm>
            <a:off x="4584065" y="1180465"/>
            <a:ext cx="3369310" cy="368300"/>
          </a:xfrm>
          <a:prstGeom prst="rect"/>
          <a:noFill/>
        </p:spPr>
        <p:txBody>
          <a:bodyPr rtlCol="0" wrap="square">
            <a:spAutoFit/>
          </a:bodyPr>
          <a:p>
            <a:pPr algn="ctr"/>
            <a:r>
              <a:rPr altLang="en-US" lang="en-US">
                <a:sym typeface="+mn-ea"/>
              </a:rPr>
              <a:t>Infrared Sensor</a:t>
            </a:r>
            <a:endParaRPr lang="en-US"/>
          </a:p>
        </p:txBody>
      </p:sp>
      <p:sp>
        <p:nvSpPr>
          <p:cNvPr id="1048625" name="Date Placeholder 1"/>
          <p:cNvSpPr>
            <a:spLocks noGrp="1"/>
          </p:cNvSpPr>
          <p:nvPr>
            <p:ph type="dt" sz="half" idx="10"/>
          </p:nvPr>
        </p:nvSpPr>
        <p:spPr/>
        <p:txBody>
          <a:bodyPr/>
          <a:p>
            <a:fld id="{C361C1CF-5B8C-4E16-9650-70E880563E20}" type="datetime1">
              <a:rPr lang="en-US" smtClean="0"/>
              <a:t>9/26/2025</a:t>
            </a:fld>
            <a:endParaRPr lang="en-US"/>
          </a:p>
        </p:txBody>
      </p:sp>
      <p:sp>
        <p:nvSpPr>
          <p:cNvPr id="1048626" name="Slide Number Placeholder 4"/>
          <p:cNvSpPr>
            <a:spLocks noGrp="1"/>
          </p:cNvSpPr>
          <p:nvPr>
            <p:ph type="sldNum" sz="quarter" idx="12"/>
          </p:nvPr>
        </p:nvSpPr>
        <p:spPr/>
        <p:txBody>
          <a:bodyPr/>
          <a:p>
            <a:fld id="{9B618960-8005-486C-9A75-10CB2AAC16F9}"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pic>
        <p:nvPicPr>
          <p:cNvPr id="2097159" name="Picture 5" descr="download (3)"/>
          <p:cNvPicPr>
            <a:picLocks noChangeAspect="1"/>
          </p:cNvPicPr>
          <p:nvPr/>
        </p:nvPicPr>
        <p:blipFill>
          <a:blip xmlns:r="http://schemas.openxmlformats.org/officeDocument/2006/relationships" r:embed="rId1"/>
          <a:stretch>
            <a:fillRect/>
          </a:stretch>
        </p:blipFill>
        <p:spPr>
          <a:xfrm>
            <a:off x="1751330" y="1125855"/>
            <a:ext cx="2632075" cy="2303145"/>
          </a:xfrm>
          <a:prstGeom prst="rect"/>
        </p:spPr>
      </p:pic>
      <p:pic>
        <p:nvPicPr>
          <p:cNvPr id="2097160" name="Picture 6" descr="download (7)"/>
          <p:cNvPicPr>
            <a:picLocks noChangeAspect="1"/>
          </p:cNvPicPr>
          <p:nvPr/>
        </p:nvPicPr>
        <p:blipFill>
          <a:blip xmlns:r="http://schemas.openxmlformats.org/officeDocument/2006/relationships" r:embed="rId2"/>
          <a:stretch>
            <a:fillRect/>
          </a:stretch>
        </p:blipFill>
        <p:spPr>
          <a:xfrm>
            <a:off x="1674495" y="4251325"/>
            <a:ext cx="2766695" cy="2069465"/>
          </a:xfrm>
          <a:prstGeom prst="rect"/>
        </p:spPr>
      </p:pic>
      <p:pic>
        <p:nvPicPr>
          <p:cNvPr id="2097161" name="Picture 7" descr="download (8)"/>
          <p:cNvPicPr>
            <a:picLocks noChangeAspect="1"/>
          </p:cNvPicPr>
          <p:nvPr/>
        </p:nvPicPr>
        <p:blipFill>
          <a:blip xmlns:r="http://schemas.openxmlformats.org/officeDocument/2006/relationships" r:embed="rId3"/>
          <a:stretch>
            <a:fillRect/>
          </a:stretch>
        </p:blipFill>
        <p:spPr>
          <a:xfrm>
            <a:off x="8371840" y="4159885"/>
            <a:ext cx="2251710" cy="2251710"/>
          </a:xfrm>
          <a:prstGeom prst="rect"/>
        </p:spPr>
      </p:pic>
      <p:pic>
        <p:nvPicPr>
          <p:cNvPr id="2097162" name="Picture 8" descr="download (9)"/>
          <p:cNvPicPr>
            <a:picLocks noChangeAspect="1"/>
          </p:cNvPicPr>
          <p:nvPr/>
        </p:nvPicPr>
        <p:blipFill>
          <a:blip xmlns:r="http://schemas.openxmlformats.org/officeDocument/2006/relationships" r:embed="rId4"/>
          <a:stretch>
            <a:fillRect/>
          </a:stretch>
        </p:blipFill>
        <p:spPr>
          <a:xfrm>
            <a:off x="8371840" y="1199515"/>
            <a:ext cx="2251710" cy="2251710"/>
          </a:xfrm>
          <a:prstGeom prst="rect"/>
        </p:spPr>
      </p:pic>
      <p:sp>
        <p:nvSpPr>
          <p:cNvPr id="1048627" name="Text Box 9"/>
          <p:cNvSpPr txBox="1"/>
          <p:nvPr/>
        </p:nvSpPr>
        <p:spPr>
          <a:xfrm>
            <a:off x="1674495" y="3883025"/>
            <a:ext cx="3061970" cy="368300"/>
          </a:xfrm>
          <a:prstGeom prst="rect"/>
          <a:noFill/>
        </p:spPr>
        <p:txBody>
          <a:bodyPr rtlCol="0" wrap="square">
            <a:spAutoFit/>
          </a:bodyPr>
          <a:p>
            <a:pPr algn="ctr"/>
            <a:r>
              <a:rPr lang="en-US"/>
              <a:t>Buzzer </a:t>
            </a:r>
            <a:endParaRPr lang="en-US"/>
          </a:p>
        </p:txBody>
      </p:sp>
      <p:sp>
        <p:nvSpPr>
          <p:cNvPr id="1048628" name="Text Box 10"/>
          <p:cNvSpPr txBox="1"/>
          <p:nvPr/>
        </p:nvSpPr>
        <p:spPr>
          <a:xfrm>
            <a:off x="8371840" y="757555"/>
            <a:ext cx="2251710" cy="368300"/>
          </a:xfrm>
          <a:prstGeom prst="rect"/>
          <a:noFill/>
        </p:spPr>
        <p:txBody>
          <a:bodyPr rtlCol="0" wrap="square">
            <a:spAutoFit/>
          </a:bodyPr>
          <a:p>
            <a:pPr algn="ctr"/>
            <a:r>
              <a:rPr lang="en-US"/>
              <a:t>LED</a:t>
            </a:r>
            <a:endParaRPr lang="en-US"/>
          </a:p>
        </p:txBody>
      </p:sp>
      <p:sp>
        <p:nvSpPr>
          <p:cNvPr id="1048629" name="Text Box 11"/>
          <p:cNvSpPr txBox="1"/>
          <p:nvPr/>
        </p:nvSpPr>
        <p:spPr>
          <a:xfrm>
            <a:off x="8371840" y="3761105"/>
            <a:ext cx="2251710" cy="368300"/>
          </a:xfrm>
          <a:prstGeom prst="rect"/>
          <a:noFill/>
        </p:spPr>
        <p:txBody>
          <a:bodyPr rtlCol="0" wrap="square">
            <a:spAutoFit/>
          </a:bodyPr>
          <a:p>
            <a:pPr algn="ctr"/>
            <a:r>
              <a:rPr lang="en-US"/>
              <a:t>Relay </a:t>
            </a:r>
            <a:endParaRPr lang="en-US"/>
          </a:p>
        </p:txBody>
      </p:sp>
      <p:sp>
        <p:nvSpPr>
          <p:cNvPr id="1048630" name="Text Box 12"/>
          <p:cNvSpPr txBox="1"/>
          <p:nvPr/>
        </p:nvSpPr>
        <p:spPr>
          <a:xfrm>
            <a:off x="1965325" y="831215"/>
            <a:ext cx="2188210" cy="368300"/>
          </a:xfrm>
          <a:prstGeom prst="rect"/>
          <a:noFill/>
        </p:spPr>
        <p:txBody>
          <a:bodyPr rtlCol="0" wrap="square">
            <a:spAutoFit/>
          </a:bodyPr>
          <a:p>
            <a:pPr algn="ctr"/>
            <a:r>
              <a:rPr lang="en-US"/>
              <a:t>OLED Display </a:t>
            </a:r>
            <a:endParaRPr lang="en-US"/>
          </a:p>
        </p:txBody>
      </p:sp>
      <p:sp>
        <p:nvSpPr>
          <p:cNvPr id="1048631" name="Date Placeholder 1"/>
          <p:cNvSpPr>
            <a:spLocks noGrp="1"/>
          </p:cNvSpPr>
          <p:nvPr>
            <p:ph type="dt" sz="half" idx="10"/>
          </p:nvPr>
        </p:nvSpPr>
        <p:spPr/>
        <p:txBody>
          <a:bodyPr/>
          <a:p>
            <a:fld id="{617AB862-88E0-46F5-8339-06A24EEFCB0B}" type="datetime1">
              <a:rPr lang="en-US" smtClean="0"/>
              <a:t>9/26/2025</a:t>
            </a:fld>
            <a:endParaRPr lang="en-US"/>
          </a:p>
        </p:txBody>
      </p:sp>
      <p:sp>
        <p:nvSpPr>
          <p:cNvPr id="1048632" name="Slide Number Placeholder 2"/>
          <p:cNvSpPr>
            <a:spLocks noGrp="1"/>
          </p:cNvSpPr>
          <p:nvPr>
            <p:ph type="sldNum" sz="quarter" idx="12"/>
          </p:nvPr>
        </p:nvSpPr>
        <p:spPr/>
        <p:txBody>
          <a:bodyPr/>
          <a:p>
            <a:fld id="{9B618960-8005-486C-9A75-10CB2AAC16F9}" type="slidenum">
              <a:rPr lang="en-US" smtClean="0"/>
              <a:t>9</a:t>
            </a:fld>
            <a:endParaRPr lang="en-US"/>
          </a:p>
        </p:txBody>
      </p:sp>
    </p:spTree>
  </p:cSld>
  <p:clrMapOvr>
    <a:masterClrMapping/>
  </p:clrMapOvr>
</p:sld>
</file>

<file path=ppt/tags/tag1.xml><?xml version="1.0" encoding="utf-8"?>
<p:tagLst xmlns:p="http://schemas.openxmlformats.org/presentationml/2006/main">
  <p:tag name="KSO_WM_DIAGRAM_VIRTUALLY_FRAME" val="{&quot;height&quot;:458.12811023622055,&quot;left&quot;:44.50314960629921,&quot;top&quot;:144.83440944881892,&quot;width&quot;:1062.9844094488187}"/>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WPS Presentation</dc:title>
  <dc:creator>kishan kumar</dc:creator>
  <cp:lastModifiedBy>Kishan Kumar</cp:lastModifiedBy>
  <dcterms:created xsi:type="dcterms:W3CDTF">2025-07-22T13:59:00Z</dcterms:created>
  <dcterms:modified xsi:type="dcterms:W3CDTF">2025-09-26T07:12:12Z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3535AC69F5BD498085408BBCD5845D73_13</vt:lpwstr>
  </property>
  <property fmtid="{D5CDD505-2E9C-101B-9397-08002B2CF9AE}" pid="3" name="KSOProductBuildVer">
    <vt:lpwstr>1033-12.2.0.22549</vt:lpwstr>
  </property>
</Properties>
</file>